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7"/>
  </p:notesMasterIdLst>
  <p:sldIdLst>
    <p:sldId id="256" r:id="rId6"/>
    <p:sldId id="257" r:id="rId7"/>
    <p:sldId id="258" r:id="rId8"/>
    <p:sldId id="259" r:id="rId9"/>
    <p:sldId id="260" r:id="rId10"/>
    <p:sldId id="261" r:id="rId11"/>
    <p:sldId id="262" r:id="rId12"/>
    <p:sldId id="275" r:id="rId13"/>
    <p:sldId id="263" r:id="rId14"/>
    <p:sldId id="264" r:id="rId15"/>
    <p:sldId id="265" r:id="rId16"/>
    <p:sldId id="266" r:id="rId17"/>
    <p:sldId id="267" r:id="rId18"/>
    <p:sldId id="268" r:id="rId19"/>
    <p:sldId id="269" r:id="rId20"/>
    <p:sldId id="270" r:id="rId21"/>
    <p:sldId id="271" r:id="rId22"/>
    <p:sldId id="272" r:id="rId23"/>
    <p:sldId id="273" r:id="rId24"/>
    <p:sldId id="276" r:id="rId25"/>
    <p:sldId id="274" r:id="rId26"/>
  </p:sldIdLst>
  <p:sldSz cx="18288000" cy="10287000"/>
  <p:notesSz cx="10287000" cy="1828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05D"/>
    <a:srgbClr val="D39F2A"/>
    <a:srgbClr val="17AD86"/>
    <a:srgbClr val="D87C3D"/>
    <a:srgbClr val="7F7D36"/>
    <a:srgbClr val="009B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5DA8CA-51E2-4405-92A2-FD748A0BE1A6}" v="3" dt="2026-03-11T09:12:22.1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6" d="100"/>
          <a:sy n="46" d="100"/>
        </p:scale>
        <p:origin x="48"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ca MAINO - ESMO" userId="0e04cdf6-27b3-4e1e-8a38-161a3a714cd4" providerId="ADAL" clId="{A50F868D-629E-45F8-8114-1381976D4595}"/>
    <pc:docChg chg="custSel modMainMaster">
      <pc:chgData name="Francesca MAINO - ESMO" userId="0e04cdf6-27b3-4e1e-8a38-161a3a714cd4" providerId="ADAL" clId="{A50F868D-629E-45F8-8114-1381976D4595}" dt="2026-03-11T09:12:22.101" v="13"/>
      <pc:docMkLst>
        <pc:docMk/>
      </pc:docMkLst>
      <pc:sldMasterChg chg="modSldLayout">
        <pc:chgData name="Francesca MAINO - ESMO" userId="0e04cdf6-27b3-4e1e-8a38-161a3a714cd4" providerId="ADAL" clId="{A50F868D-629E-45F8-8114-1381976D4595}" dt="2026-03-11T09:12:22.101" v="13"/>
        <pc:sldMasterMkLst>
          <pc:docMk/>
          <pc:sldMasterMk cId="0" sldId="2147483648"/>
        </pc:sldMasterMkLst>
        <pc:sldLayoutChg chg="addSp delSp modSp mod">
          <pc:chgData name="Francesca MAINO - ESMO" userId="0e04cdf6-27b3-4e1e-8a38-161a3a714cd4" providerId="ADAL" clId="{A50F868D-629E-45F8-8114-1381976D4595}" dt="2026-03-11T09:12:22.101" v="13"/>
          <pc:sldLayoutMkLst>
            <pc:docMk/>
            <pc:sldMasterMk cId="0" sldId="2147483648"/>
            <pc:sldLayoutMk cId="0" sldId="2147483649"/>
          </pc:sldLayoutMkLst>
          <pc:grpChg chg="del">
            <ac:chgData name="Francesca MAINO - ESMO" userId="0e04cdf6-27b3-4e1e-8a38-161a3a714cd4" providerId="ADAL" clId="{A50F868D-629E-45F8-8114-1381976D4595}" dt="2026-03-11T09:12:21.876" v="12" actId="478"/>
            <ac:grpSpMkLst>
              <pc:docMk/>
              <pc:sldMasterMk cId="0" sldId="2147483648"/>
              <pc:sldLayoutMk cId="0" sldId="2147483649"/>
              <ac:grpSpMk id="2" creationId="{0985AF28-4C16-D631-1D57-86D5991DA4CF}"/>
            </ac:grpSpMkLst>
          </pc:grpChg>
          <pc:picChg chg="add mod">
            <ac:chgData name="Francesca MAINO - ESMO" userId="0e04cdf6-27b3-4e1e-8a38-161a3a714cd4" providerId="ADAL" clId="{A50F868D-629E-45F8-8114-1381976D4595}" dt="2026-03-11T09:12:22.101" v="13"/>
            <ac:picMkLst>
              <pc:docMk/>
              <pc:sldMasterMk cId="0" sldId="2147483648"/>
              <pc:sldLayoutMk cId="0" sldId="2147483649"/>
              <ac:picMk id="6" creationId="{FFE3D043-E913-8F1C-3BB5-4BA0F9F79A22}"/>
            </ac:picMkLst>
          </pc:picChg>
        </pc:sldLayoutChg>
        <pc:sldLayoutChg chg="addSp delSp modSp mod">
          <pc:chgData name="Francesca MAINO - ESMO" userId="0e04cdf6-27b3-4e1e-8a38-161a3a714cd4" providerId="ADAL" clId="{A50F868D-629E-45F8-8114-1381976D4595}" dt="2026-03-11T09:11:48.350" v="11" actId="478"/>
          <pc:sldLayoutMkLst>
            <pc:docMk/>
            <pc:sldMasterMk cId="0" sldId="2147483648"/>
            <pc:sldLayoutMk cId="80872340" sldId="2147483667"/>
          </pc:sldLayoutMkLst>
          <pc:grpChg chg="del">
            <ac:chgData name="Francesca MAINO - ESMO" userId="0e04cdf6-27b3-4e1e-8a38-161a3a714cd4" providerId="ADAL" clId="{A50F868D-629E-45F8-8114-1381976D4595}" dt="2026-03-11T09:11:12.089" v="0" actId="478"/>
            <ac:grpSpMkLst>
              <pc:docMk/>
              <pc:sldMasterMk cId="0" sldId="2147483648"/>
              <pc:sldLayoutMk cId="80872340" sldId="2147483667"/>
              <ac:grpSpMk id="5" creationId="{C356D816-EE7F-EF48-6B74-2B8CB52592C5}"/>
            </ac:grpSpMkLst>
          </pc:grpChg>
          <pc:picChg chg="add mod ord">
            <ac:chgData name="Francesca MAINO - ESMO" userId="0e04cdf6-27b3-4e1e-8a38-161a3a714cd4" providerId="ADAL" clId="{A50F868D-629E-45F8-8114-1381976D4595}" dt="2026-03-11T09:11:46.492" v="10" actId="1076"/>
            <ac:picMkLst>
              <pc:docMk/>
              <pc:sldMasterMk cId="0" sldId="2147483648"/>
              <pc:sldLayoutMk cId="80872340" sldId="2147483667"/>
              <ac:picMk id="3" creationId="{6885F5EC-F6FD-0866-553B-C58D62C7FB69}"/>
            </ac:picMkLst>
          </pc:picChg>
          <pc:picChg chg="add del mod">
            <ac:chgData name="Francesca MAINO - ESMO" userId="0e04cdf6-27b3-4e1e-8a38-161a3a714cd4" providerId="ADAL" clId="{A50F868D-629E-45F8-8114-1381976D4595}" dt="2026-03-11T09:11:48.350" v="11" actId="478"/>
            <ac:picMkLst>
              <pc:docMk/>
              <pc:sldMasterMk cId="0" sldId="2147483648"/>
              <pc:sldLayoutMk cId="80872340" sldId="2147483667"/>
              <ac:picMk id="4" creationId="{486B5598-CD44-FEFA-BAAA-B4EB0B36CF66}"/>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5798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3" Type="http://schemas.openxmlformats.org/officeDocument/2006/relationships/image" Target="../media/image31.jpeg"/><Relationship Id="rId18" Type="http://schemas.openxmlformats.org/officeDocument/2006/relationships/image" Target="../media/image36.jpeg"/><Relationship Id="rId26" Type="http://schemas.openxmlformats.org/officeDocument/2006/relationships/image" Target="../media/image44.jpeg"/><Relationship Id="rId39" Type="http://schemas.openxmlformats.org/officeDocument/2006/relationships/image" Target="../media/image57.jpeg"/><Relationship Id="rId21" Type="http://schemas.openxmlformats.org/officeDocument/2006/relationships/image" Target="../media/image39.jpeg"/><Relationship Id="rId34" Type="http://schemas.openxmlformats.org/officeDocument/2006/relationships/image" Target="../media/image52.jpeg"/><Relationship Id="rId42" Type="http://schemas.openxmlformats.org/officeDocument/2006/relationships/image" Target="../media/image60.jpeg"/><Relationship Id="rId47" Type="http://schemas.openxmlformats.org/officeDocument/2006/relationships/image" Target="../media/image65.jpeg"/><Relationship Id="rId50" Type="http://schemas.openxmlformats.org/officeDocument/2006/relationships/image" Target="../media/image68.jpeg"/><Relationship Id="rId7" Type="http://schemas.openxmlformats.org/officeDocument/2006/relationships/image" Target="../media/image25.jpeg"/><Relationship Id="rId2" Type="http://schemas.openxmlformats.org/officeDocument/2006/relationships/image" Target="../media/image20.jpeg"/><Relationship Id="rId16" Type="http://schemas.openxmlformats.org/officeDocument/2006/relationships/image" Target="../media/image34.jpeg"/><Relationship Id="rId29" Type="http://schemas.openxmlformats.org/officeDocument/2006/relationships/image" Target="../media/image47.jpeg"/><Relationship Id="rId11" Type="http://schemas.openxmlformats.org/officeDocument/2006/relationships/image" Target="../media/image29.jpeg"/><Relationship Id="rId24" Type="http://schemas.openxmlformats.org/officeDocument/2006/relationships/image" Target="../media/image42.jpeg"/><Relationship Id="rId32" Type="http://schemas.openxmlformats.org/officeDocument/2006/relationships/image" Target="../media/image50.jpeg"/><Relationship Id="rId37" Type="http://schemas.openxmlformats.org/officeDocument/2006/relationships/image" Target="../media/image55.jpeg"/><Relationship Id="rId40" Type="http://schemas.openxmlformats.org/officeDocument/2006/relationships/image" Target="../media/image58.jpeg"/><Relationship Id="rId45" Type="http://schemas.openxmlformats.org/officeDocument/2006/relationships/image" Target="../media/image63.jpeg"/><Relationship Id="rId53" Type="http://schemas.openxmlformats.org/officeDocument/2006/relationships/image" Target="../media/image6.png"/><Relationship Id="rId5" Type="http://schemas.openxmlformats.org/officeDocument/2006/relationships/image" Target="../media/image23.jpeg"/><Relationship Id="rId10" Type="http://schemas.openxmlformats.org/officeDocument/2006/relationships/image" Target="../media/image28.jpeg"/><Relationship Id="rId19" Type="http://schemas.openxmlformats.org/officeDocument/2006/relationships/image" Target="../media/image37.jpeg"/><Relationship Id="rId31" Type="http://schemas.openxmlformats.org/officeDocument/2006/relationships/image" Target="../media/image49.jpeg"/><Relationship Id="rId44" Type="http://schemas.openxmlformats.org/officeDocument/2006/relationships/image" Target="../media/image62.jpeg"/><Relationship Id="rId52" Type="http://schemas.openxmlformats.org/officeDocument/2006/relationships/image" Target="../media/image70.jpeg"/><Relationship Id="rId4" Type="http://schemas.openxmlformats.org/officeDocument/2006/relationships/image" Target="../media/image22.jpeg"/><Relationship Id="rId9" Type="http://schemas.openxmlformats.org/officeDocument/2006/relationships/image" Target="../media/image27.jpeg"/><Relationship Id="rId14" Type="http://schemas.openxmlformats.org/officeDocument/2006/relationships/image" Target="../media/image32.jpeg"/><Relationship Id="rId22" Type="http://schemas.openxmlformats.org/officeDocument/2006/relationships/image" Target="../media/image40.jpeg"/><Relationship Id="rId27" Type="http://schemas.openxmlformats.org/officeDocument/2006/relationships/image" Target="../media/image45.jpeg"/><Relationship Id="rId30" Type="http://schemas.openxmlformats.org/officeDocument/2006/relationships/image" Target="../media/image48.jpeg"/><Relationship Id="rId35" Type="http://schemas.openxmlformats.org/officeDocument/2006/relationships/image" Target="../media/image53.jpeg"/><Relationship Id="rId43" Type="http://schemas.openxmlformats.org/officeDocument/2006/relationships/image" Target="../media/image61.jpeg"/><Relationship Id="rId48" Type="http://schemas.openxmlformats.org/officeDocument/2006/relationships/image" Target="../media/image66.jpeg"/><Relationship Id="rId8" Type="http://schemas.openxmlformats.org/officeDocument/2006/relationships/image" Target="../media/image26.jpeg"/><Relationship Id="rId51" Type="http://schemas.openxmlformats.org/officeDocument/2006/relationships/image" Target="../media/image69.jpeg"/><Relationship Id="rId3" Type="http://schemas.openxmlformats.org/officeDocument/2006/relationships/image" Target="../media/image21.jpeg"/><Relationship Id="rId12" Type="http://schemas.openxmlformats.org/officeDocument/2006/relationships/image" Target="../media/image30.jpeg"/><Relationship Id="rId17" Type="http://schemas.openxmlformats.org/officeDocument/2006/relationships/image" Target="../media/image35.jpeg"/><Relationship Id="rId25" Type="http://schemas.openxmlformats.org/officeDocument/2006/relationships/image" Target="../media/image43.jpeg"/><Relationship Id="rId33" Type="http://schemas.openxmlformats.org/officeDocument/2006/relationships/image" Target="../media/image51.jpeg"/><Relationship Id="rId38" Type="http://schemas.openxmlformats.org/officeDocument/2006/relationships/image" Target="../media/image56.jpeg"/><Relationship Id="rId46" Type="http://schemas.openxmlformats.org/officeDocument/2006/relationships/image" Target="../media/image64.jpeg"/><Relationship Id="rId20" Type="http://schemas.openxmlformats.org/officeDocument/2006/relationships/image" Target="../media/image38.jpeg"/><Relationship Id="rId41" Type="http://schemas.openxmlformats.org/officeDocument/2006/relationships/image" Target="../media/image59.jpeg"/><Relationship Id="rId54"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24.jpeg"/><Relationship Id="rId15" Type="http://schemas.openxmlformats.org/officeDocument/2006/relationships/image" Target="../media/image33.jpeg"/><Relationship Id="rId23" Type="http://schemas.openxmlformats.org/officeDocument/2006/relationships/image" Target="../media/image41.jpeg"/><Relationship Id="rId28" Type="http://schemas.openxmlformats.org/officeDocument/2006/relationships/image" Target="../media/image46.jpeg"/><Relationship Id="rId36" Type="http://schemas.openxmlformats.org/officeDocument/2006/relationships/image" Target="../media/image54.jpeg"/><Relationship Id="rId49" Type="http://schemas.openxmlformats.org/officeDocument/2006/relationships/image" Target="../media/image67.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Ref idx="1001">
        <a:schemeClr val="bg1"/>
      </p:bgRef>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0C98DC6-BF23-5374-F51E-E22BE42D98AA}"/>
              </a:ext>
            </a:extLst>
          </p:cNvPr>
          <p:cNvPicPr>
            <a:picLocks noChangeAspect="1"/>
          </p:cNvPicPr>
          <p:nvPr userDrawn="1"/>
        </p:nvPicPr>
        <p:blipFill>
          <a:blip r:embed="rId2">
            <a:extLst>
              <a:ext uri="{96DAC541-7B7A-43D3-8B79-37D633B846F1}">
                <asvg:svgBlip xmlns:asvg="http://schemas.microsoft.com/office/drawing/2016/SVG/main" r:embed="rId3"/>
              </a:ext>
            </a:extLst>
          </a:blip>
          <a:srcRect r="5251" b="5297"/>
          <a:stretch/>
        </p:blipFill>
        <p:spPr>
          <a:xfrm>
            <a:off x="6112042" y="4467335"/>
            <a:ext cx="12175958" cy="5822715"/>
          </a:xfrm>
          <a:prstGeom prst="rect">
            <a:avLst/>
          </a:prstGeom>
        </p:spPr>
      </p:pic>
      <p:sp>
        <p:nvSpPr>
          <p:cNvPr id="9" name="Espace réservé du texte 8">
            <a:extLst>
              <a:ext uri="{FF2B5EF4-FFF2-40B4-BE49-F238E27FC236}">
                <a16:creationId xmlns:a16="http://schemas.microsoft.com/office/drawing/2014/main" id="{B9C9DA18-7D6C-795E-EA6E-C8E5EE4F00F6}"/>
              </a:ext>
            </a:extLst>
          </p:cNvPr>
          <p:cNvSpPr>
            <a:spLocks noGrp="1"/>
          </p:cNvSpPr>
          <p:nvPr>
            <p:ph type="body" sz="quarter" idx="10" hasCustomPrompt="1"/>
          </p:nvPr>
        </p:nvSpPr>
        <p:spPr>
          <a:xfrm>
            <a:off x="1428750" y="3877712"/>
            <a:ext cx="11753850" cy="1005078"/>
          </a:xfrm>
          <a:prstGeom prst="rect">
            <a:avLst/>
          </a:prstGeom>
        </p:spPr>
        <p:txBody>
          <a:bodyPr/>
          <a:lstStyle>
            <a:lvl1pPr marL="0" indent="0">
              <a:buNone/>
              <a:defRPr sz="5630" b="1" i="0">
                <a:solidFill>
                  <a:srgbClr val="00305D"/>
                </a:solidFill>
                <a:latin typeface="Arial Narrow" panose="020B0604020202020204" pitchFamily="34" charset="0"/>
                <a:cs typeface="Arial Narrow" panose="020B0604020202020204" pitchFamily="34" charset="0"/>
              </a:defRPr>
            </a:lvl1pPr>
          </a:lstStyle>
          <a:p>
            <a:pPr lvl="0"/>
            <a:r>
              <a:rPr lang="fr-FR"/>
              <a:t>TITLE OF THE PRESENTATION</a:t>
            </a:r>
          </a:p>
        </p:txBody>
      </p:sp>
      <p:sp>
        <p:nvSpPr>
          <p:cNvPr id="11" name="Espace réservé du texte 8">
            <a:extLst>
              <a:ext uri="{FF2B5EF4-FFF2-40B4-BE49-F238E27FC236}">
                <a16:creationId xmlns:a16="http://schemas.microsoft.com/office/drawing/2014/main" id="{F8031B90-170E-5D98-EF42-C140F79DE2F4}"/>
              </a:ext>
            </a:extLst>
          </p:cNvPr>
          <p:cNvSpPr>
            <a:spLocks noGrp="1"/>
          </p:cNvSpPr>
          <p:nvPr>
            <p:ph type="body" sz="quarter" idx="11" hasCustomPrompt="1"/>
          </p:nvPr>
        </p:nvSpPr>
        <p:spPr>
          <a:xfrm>
            <a:off x="1428750" y="5140003"/>
            <a:ext cx="11753850" cy="673207"/>
          </a:xfrm>
          <a:prstGeom prst="rect">
            <a:avLst/>
          </a:prstGeom>
        </p:spPr>
        <p:txBody>
          <a:bodyPr/>
          <a:lstStyle>
            <a:lvl1pPr marL="0" indent="0">
              <a:buNone/>
              <a:defRPr sz="3750" b="1" i="0">
                <a:solidFill>
                  <a:srgbClr val="00305D"/>
                </a:solidFill>
                <a:latin typeface="Arial Narrow" panose="020B0604020202020204" pitchFamily="34" charset="0"/>
                <a:cs typeface="Arial Narrow" panose="020B0604020202020204" pitchFamily="34" charset="0"/>
              </a:defRPr>
            </a:lvl1pPr>
          </a:lstStyle>
          <a:p>
            <a:pPr lvl="0"/>
            <a:r>
              <a:rPr lang="fr-FR" err="1"/>
              <a:t>Subtitle</a:t>
            </a:r>
            <a:endParaRPr lang="fr-FR"/>
          </a:p>
        </p:txBody>
      </p:sp>
      <p:sp>
        <p:nvSpPr>
          <p:cNvPr id="12" name="Espace réservé du texte 8">
            <a:extLst>
              <a:ext uri="{FF2B5EF4-FFF2-40B4-BE49-F238E27FC236}">
                <a16:creationId xmlns:a16="http://schemas.microsoft.com/office/drawing/2014/main" id="{44893A91-0868-42EB-3E81-2657D83C2A14}"/>
              </a:ext>
            </a:extLst>
          </p:cNvPr>
          <p:cNvSpPr>
            <a:spLocks noGrp="1"/>
          </p:cNvSpPr>
          <p:nvPr>
            <p:ph type="body" sz="quarter" idx="12" hasCustomPrompt="1"/>
          </p:nvPr>
        </p:nvSpPr>
        <p:spPr>
          <a:xfrm>
            <a:off x="1428750" y="7426002"/>
            <a:ext cx="4683292" cy="972041"/>
          </a:xfrm>
          <a:prstGeom prst="rect">
            <a:avLst/>
          </a:prstGeom>
        </p:spPr>
        <p:txBody>
          <a:bodyPr/>
          <a:lstStyle>
            <a:lvl1pPr marL="0" indent="0">
              <a:spcBef>
                <a:spcPts val="100"/>
              </a:spcBef>
              <a:buNone/>
              <a:defRPr sz="2630" b="1" i="0">
                <a:solidFill>
                  <a:srgbClr val="00305D"/>
                </a:solidFill>
                <a:latin typeface="Arial Narrow" panose="020B0604020202020204" pitchFamily="34" charset="0"/>
                <a:cs typeface="Arial Narrow" panose="020B0604020202020204" pitchFamily="34" charset="0"/>
              </a:defRPr>
            </a:lvl1pPr>
          </a:lstStyle>
          <a:p>
            <a:pPr lvl="0"/>
            <a:r>
              <a:rPr lang="fr-FR"/>
              <a:t>Name</a:t>
            </a:r>
          </a:p>
          <a:p>
            <a:pPr lvl="0"/>
            <a:r>
              <a:rPr lang="fr-FR"/>
              <a:t>First </a:t>
            </a:r>
            <a:r>
              <a:rPr lang="fr-FR" err="1"/>
              <a:t>name</a:t>
            </a:r>
            <a:r>
              <a:rPr lang="fr-FR"/>
              <a:t>, last </a:t>
            </a:r>
            <a:r>
              <a:rPr lang="fr-FR" err="1"/>
              <a:t>name</a:t>
            </a:r>
            <a:endParaRPr lang="fr-FR"/>
          </a:p>
        </p:txBody>
      </p:sp>
      <p:sp>
        <p:nvSpPr>
          <p:cNvPr id="13" name="Espace réservé du texte 8">
            <a:extLst>
              <a:ext uri="{FF2B5EF4-FFF2-40B4-BE49-F238E27FC236}">
                <a16:creationId xmlns:a16="http://schemas.microsoft.com/office/drawing/2014/main" id="{CEB38686-4747-1069-55C2-B15B44B92B74}"/>
              </a:ext>
            </a:extLst>
          </p:cNvPr>
          <p:cNvSpPr>
            <a:spLocks noGrp="1"/>
          </p:cNvSpPr>
          <p:nvPr>
            <p:ph type="body" sz="quarter" idx="13" hasCustomPrompt="1"/>
          </p:nvPr>
        </p:nvSpPr>
        <p:spPr>
          <a:xfrm>
            <a:off x="1428750" y="8508846"/>
            <a:ext cx="4683292" cy="543917"/>
          </a:xfrm>
          <a:prstGeom prst="rect">
            <a:avLst/>
          </a:prstGeom>
        </p:spPr>
        <p:txBody>
          <a:bodyPr/>
          <a:lstStyle>
            <a:lvl1pPr marL="0" indent="0">
              <a:spcBef>
                <a:spcPts val="600"/>
              </a:spcBef>
              <a:buNone/>
              <a:defRPr sz="2630" b="0" i="0">
                <a:solidFill>
                  <a:srgbClr val="00305D"/>
                </a:solidFill>
                <a:latin typeface="Arial Narrow" panose="020B0604020202020204" pitchFamily="34" charset="0"/>
                <a:cs typeface="Arial Narrow" panose="020B0604020202020204" pitchFamily="34" charset="0"/>
              </a:defRPr>
            </a:lvl1pPr>
          </a:lstStyle>
          <a:p>
            <a:pPr lvl="0"/>
            <a:r>
              <a:rPr lang="fr-FR"/>
              <a:t>00 </a:t>
            </a:r>
            <a:r>
              <a:rPr lang="fr-FR" err="1"/>
              <a:t>Month</a:t>
            </a:r>
            <a:r>
              <a:rPr lang="fr-FR"/>
              <a:t> XXXX </a:t>
            </a:r>
            <a:r>
              <a:rPr lang="fr-FR" err="1"/>
              <a:t>Year</a:t>
            </a:r>
            <a:endParaRPr lang="fr-FR"/>
          </a:p>
          <a:p>
            <a:pPr lvl="0"/>
            <a:endParaRPr lang="fr-FR"/>
          </a:p>
        </p:txBody>
      </p:sp>
      <p:pic>
        <p:nvPicPr>
          <p:cNvPr id="3" name="Graphic 2">
            <a:extLst>
              <a:ext uri="{FF2B5EF4-FFF2-40B4-BE49-F238E27FC236}">
                <a16:creationId xmlns:a16="http://schemas.microsoft.com/office/drawing/2014/main" id="{10858BBC-FCE7-383F-F379-354A7859935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28750" y="1428750"/>
            <a:ext cx="5100638" cy="971550"/>
          </a:xfrm>
          <a:prstGeom prst="rect">
            <a:avLst/>
          </a:prstGeom>
        </p:spPr>
      </p:pic>
      <p:pic>
        <p:nvPicPr>
          <p:cNvPr id="6" name="ESMO-Corporate-Logo-Positive-with-background" descr="preencoded.png">
            <a:extLst>
              <a:ext uri="{FF2B5EF4-FFF2-40B4-BE49-F238E27FC236}">
                <a16:creationId xmlns:a16="http://schemas.microsoft.com/office/drawing/2014/main" id="{FFE3D043-E913-8F1C-3BB5-4BA0F9F79A22}"/>
              </a:ext>
            </a:extLst>
          </p:cNvPr>
          <p:cNvPicPr>
            <a:picLocks noChangeAspect="1"/>
          </p:cNvPicPr>
          <p:nvPr userDrawn="1"/>
        </p:nvPicPr>
        <p:blipFill>
          <a:blip r:embed="rId6"/>
          <a:srcRect/>
          <a:stretch/>
        </p:blipFill>
        <p:spPr>
          <a:xfrm>
            <a:off x="16522700" y="9259704"/>
            <a:ext cx="1765300" cy="1027296"/>
          </a:xfrm>
          <a:prstGeom prst="rect">
            <a:avLst/>
          </a:prstGeom>
        </p:spPr>
      </p:pic>
    </p:spTree>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and Text" preserve="1" userDrawn="1">
  <p:cSld name="3_Title and Text">
    <p:spTree>
      <p:nvGrpSpPr>
        <p:cNvPr id="1" name="Shape 16"/>
        <p:cNvGrpSpPr/>
        <p:nvPr/>
      </p:nvGrpSpPr>
      <p:grpSpPr>
        <a:xfrm>
          <a:off x="0" y="0"/>
          <a:ext cx="0" cy="0"/>
          <a:chOff x="0" y="0"/>
          <a:chExt cx="0" cy="0"/>
        </a:xfrm>
      </p:grpSpPr>
      <p:sp>
        <p:nvSpPr>
          <p:cNvPr id="19" name="Google Shape;19;p14"/>
          <p:cNvSpPr txBox="1">
            <a:spLocks noGrp="1"/>
          </p:cNvSpPr>
          <p:nvPr>
            <p:ph type="subTitle" idx="2"/>
          </p:nvPr>
        </p:nvSpPr>
        <p:spPr>
          <a:xfrm>
            <a:off x="3657649" y="1400576"/>
            <a:ext cx="13912802" cy="9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800"/>
              </a:spcBef>
              <a:spcAft>
                <a:spcPts val="0"/>
              </a:spcAft>
              <a:buClr>
                <a:srgbClr val="05416B"/>
              </a:buClr>
              <a:buSzPts val="700"/>
              <a:buFont typeface="Noto Sans Symbols"/>
              <a:buNone/>
              <a:defRPr sz="4000" b="0" i="0" u="none" strike="noStrike" cap="none">
                <a:solidFill>
                  <a:srgbClr val="00305D"/>
                </a:solidFill>
                <a:latin typeface="Arial Narrow"/>
                <a:ea typeface="Arial Narrow"/>
                <a:cs typeface="Arial Narrow"/>
                <a:sym typeface="Arial Narrow"/>
              </a:defRPr>
            </a:lvl1pPr>
            <a:lvl2pPr marR="0" lvl="1" algn="l" rtl="0">
              <a:lnSpc>
                <a:spcPct val="100000"/>
              </a:lnSpc>
              <a:spcBef>
                <a:spcPts val="640"/>
              </a:spcBef>
              <a:spcAft>
                <a:spcPts val="0"/>
              </a:spcAft>
              <a:buClr>
                <a:schemeClr val="dk1"/>
              </a:buClr>
              <a:buSzPts val="560"/>
              <a:buFont typeface="Noto Sans Symbols"/>
              <a:buNone/>
              <a:defRPr sz="32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640"/>
              </a:spcBef>
              <a:spcAft>
                <a:spcPts val="0"/>
              </a:spcAft>
              <a:buClr>
                <a:schemeClr val="dk1"/>
              </a:buClr>
              <a:buSzPts val="560"/>
              <a:buFont typeface="Noto Sans Symbols"/>
              <a:buNone/>
              <a:defRPr sz="32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800"/>
              </a:spcBef>
              <a:spcAft>
                <a:spcPts val="0"/>
              </a:spcAft>
              <a:buClr>
                <a:srgbClr val="888888"/>
              </a:buClr>
              <a:buSzPts val="2000"/>
              <a:buFont typeface="Arial"/>
              <a:buNone/>
              <a:defRPr sz="4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800"/>
              </a:spcBef>
              <a:spcAft>
                <a:spcPts val="0"/>
              </a:spcAft>
              <a:buClr>
                <a:srgbClr val="888888"/>
              </a:buClr>
              <a:buSzPts val="2000"/>
              <a:buFont typeface="Arial"/>
              <a:buNone/>
              <a:defRPr sz="4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800"/>
              </a:spcBef>
              <a:spcAft>
                <a:spcPts val="0"/>
              </a:spcAft>
              <a:buClr>
                <a:srgbClr val="888888"/>
              </a:buClr>
              <a:buSzPts val="2000"/>
              <a:buFont typeface="Arial"/>
              <a:buNone/>
              <a:defRPr sz="4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800"/>
              </a:spcBef>
              <a:spcAft>
                <a:spcPts val="0"/>
              </a:spcAft>
              <a:buClr>
                <a:srgbClr val="888888"/>
              </a:buClr>
              <a:buSzPts val="2000"/>
              <a:buFont typeface="Arial"/>
              <a:buNone/>
              <a:defRPr sz="4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800"/>
              </a:spcBef>
              <a:spcAft>
                <a:spcPts val="0"/>
              </a:spcAft>
              <a:buClr>
                <a:srgbClr val="888888"/>
              </a:buClr>
              <a:buSzPts val="2000"/>
              <a:buFont typeface="Arial"/>
              <a:buNone/>
              <a:defRPr sz="4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800"/>
              </a:spcBef>
              <a:spcAft>
                <a:spcPts val="0"/>
              </a:spcAft>
              <a:buClr>
                <a:srgbClr val="888888"/>
              </a:buClr>
              <a:buSzPts val="2000"/>
              <a:buFont typeface="Arial"/>
              <a:buNone/>
              <a:defRPr sz="4000" b="0" i="0" u="none" strike="noStrike" cap="none">
                <a:solidFill>
                  <a:srgbClr val="888888"/>
                </a:solidFill>
                <a:latin typeface="Arial Narrow"/>
                <a:ea typeface="Arial Narrow"/>
                <a:cs typeface="Arial Narrow"/>
                <a:sym typeface="Arial Narrow"/>
              </a:defRPr>
            </a:lvl9pPr>
          </a:lstStyle>
          <a:p>
            <a:endParaRPr/>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3657600" y="536576"/>
            <a:ext cx="13912580" cy="864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5600" b="1" i="0" u="none" strike="noStrike" cap="none">
                <a:solidFill>
                  <a:srgbClr val="00305D"/>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8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8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8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8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8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8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8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8000" b="1" i="0" u="none" strike="noStrike" cap="none">
                <a:solidFill>
                  <a:srgbClr val="81104F"/>
                </a:solidFill>
                <a:latin typeface="Arial Narrow"/>
                <a:ea typeface="Arial Narrow"/>
                <a:cs typeface="Arial Narrow"/>
                <a:sym typeface="Arial Narrow"/>
              </a:defRPr>
            </a:lvl9pPr>
          </a:lstStyle>
          <a:p>
            <a:endParaRPr/>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734510" y="2615610"/>
            <a:ext cx="16819800" cy="720784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640"/>
              </a:spcBef>
              <a:spcAft>
                <a:spcPts val="0"/>
              </a:spcAft>
              <a:buClr>
                <a:srgbClr val="05416B"/>
              </a:buClr>
              <a:buSzPts val="1600"/>
              <a:buFont typeface="Noto Sans Symbols"/>
              <a:buNone/>
              <a:defRPr sz="3200" b="0" i="0" u="none" strike="noStrike" cap="none">
                <a:solidFill>
                  <a:schemeClr val="tx1">
                    <a:lumMod val="65000"/>
                    <a:lumOff val="35000"/>
                  </a:schemeClr>
                </a:solidFill>
                <a:latin typeface="Arial Narrow"/>
                <a:ea typeface="Arial Narrow"/>
                <a:cs typeface="Arial Narrow"/>
                <a:sym typeface="Arial Narrow"/>
              </a:defRPr>
            </a:lvl1pPr>
            <a:lvl2pPr marL="1828800" marR="0" lvl="1" indent="-660400" algn="l" rtl="0">
              <a:lnSpc>
                <a:spcPct val="100000"/>
              </a:lnSpc>
              <a:spcBef>
                <a:spcPts val="640"/>
              </a:spcBef>
              <a:spcAft>
                <a:spcPts val="0"/>
              </a:spcAft>
              <a:buClr>
                <a:srgbClr val="05416B"/>
              </a:buClr>
              <a:buSzPts val="1600"/>
              <a:buFont typeface="Noto Sans Symbols"/>
              <a:buChar char="◆"/>
              <a:defRPr sz="3200" b="0" i="0" u="none" strike="noStrike" cap="none">
                <a:solidFill>
                  <a:srgbClr val="05416B"/>
                </a:solidFill>
                <a:latin typeface="Arial Narrow"/>
                <a:ea typeface="Arial Narrow"/>
                <a:cs typeface="Arial Narrow"/>
                <a:sym typeface="Arial Narrow"/>
              </a:defRPr>
            </a:lvl2pPr>
            <a:lvl3pPr marL="2743200" marR="0" lvl="2" indent="-660400" algn="l" rtl="0">
              <a:lnSpc>
                <a:spcPct val="100000"/>
              </a:lnSpc>
              <a:spcBef>
                <a:spcPts val="640"/>
              </a:spcBef>
              <a:spcAft>
                <a:spcPts val="0"/>
              </a:spcAft>
              <a:buClr>
                <a:srgbClr val="05416B"/>
              </a:buClr>
              <a:buSzPts val="1600"/>
              <a:buFont typeface="Noto Sans Symbols"/>
              <a:buChar char="◆"/>
              <a:defRPr sz="3200" b="0" i="0" u="none" strike="noStrike" cap="none">
                <a:solidFill>
                  <a:srgbClr val="05416B"/>
                </a:solidFill>
                <a:latin typeface="Arial Narrow"/>
                <a:ea typeface="Arial Narrow"/>
                <a:cs typeface="Arial Narrow"/>
                <a:sym typeface="Arial Narrow"/>
              </a:defRPr>
            </a:lvl3pPr>
            <a:lvl4pPr marL="3657600" marR="0" lvl="3" indent="-660400" algn="l" rtl="0">
              <a:lnSpc>
                <a:spcPct val="100000"/>
              </a:lnSpc>
              <a:spcBef>
                <a:spcPts val="800"/>
              </a:spcBef>
              <a:spcAft>
                <a:spcPts val="0"/>
              </a:spcAft>
              <a:buClr>
                <a:srgbClr val="05416B"/>
              </a:buClr>
              <a:buSzPts val="1600"/>
              <a:buFont typeface="Arial"/>
              <a:buChar char="–"/>
              <a:defRPr sz="3200" b="0" i="0" u="none" strike="noStrike" cap="none">
                <a:solidFill>
                  <a:srgbClr val="05416B"/>
                </a:solidFill>
                <a:latin typeface="Arial Narrow"/>
                <a:ea typeface="Arial Narrow"/>
                <a:cs typeface="Arial Narrow"/>
                <a:sym typeface="Arial Narrow"/>
              </a:defRPr>
            </a:lvl4pPr>
            <a:lvl5pPr marL="4572000" marR="0" lvl="4" indent="-660400" algn="l" rtl="0">
              <a:lnSpc>
                <a:spcPct val="100000"/>
              </a:lnSpc>
              <a:spcBef>
                <a:spcPts val="800"/>
              </a:spcBef>
              <a:spcAft>
                <a:spcPts val="0"/>
              </a:spcAft>
              <a:buClr>
                <a:srgbClr val="05416B"/>
              </a:buClr>
              <a:buSzPts val="1600"/>
              <a:buFont typeface="Arial"/>
              <a:buChar char="»"/>
              <a:defRPr sz="3200" b="0" i="0" u="none" strike="noStrike" cap="none">
                <a:solidFill>
                  <a:srgbClr val="05416B"/>
                </a:solidFill>
                <a:latin typeface="Arial Narrow"/>
                <a:ea typeface="Arial Narrow"/>
                <a:cs typeface="Arial Narrow"/>
                <a:sym typeface="Arial Narrow"/>
              </a:defRPr>
            </a:lvl5pPr>
            <a:lvl6pPr marL="5486400" marR="0" lvl="5" indent="-660400" algn="l" rtl="0">
              <a:lnSpc>
                <a:spcPct val="100000"/>
              </a:lnSpc>
              <a:spcBef>
                <a:spcPts val="800"/>
              </a:spcBef>
              <a:spcAft>
                <a:spcPts val="0"/>
              </a:spcAft>
              <a:buClr>
                <a:srgbClr val="05416B"/>
              </a:buClr>
              <a:buSzPts val="1600"/>
              <a:buFont typeface="Arial"/>
              <a:buChar char="•"/>
              <a:defRPr sz="3200" b="0" i="0" u="none" strike="noStrike" cap="none">
                <a:solidFill>
                  <a:srgbClr val="05416B"/>
                </a:solidFill>
                <a:latin typeface="Arial Narrow"/>
                <a:ea typeface="Arial Narrow"/>
                <a:cs typeface="Arial Narrow"/>
                <a:sym typeface="Arial Narrow"/>
              </a:defRPr>
            </a:lvl6pPr>
            <a:lvl7pPr marL="6400800" marR="0" lvl="6" indent="-660400" algn="l" rtl="0">
              <a:lnSpc>
                <a:spcPct val="100000"/>
              </a:lnSpc>
              <a:spcBef>
                <a:spcPts val="800"/>
              </a:spcBef>
              <a:spcAft>
                <a:spcPts val="0"/>
              </a:spcAft>
              <a:buClr>
                <a:srgbClr val="05416B"/>
              </a:buClr>
              <a:buSzPts val="1600"/>
              <a:buFont typeface="Arial"/>
              <a:buChar char="•"/>
              <a:defRPr sz="3200" b="0" i="0" u="none" strike="noStrike" cap="none">
                <a:solidFill>
                  <a:srgbClr val="05416B"/>
                </a:solidFill>
                <a:latin typeface="Arial Narrow"/>
                <a:ea typeface="Arial Narrow"/>
                <a:cs typeface="Arial Narrow"/>
                <a:sym typeface="Arial Narrow"/>
              </a:defRPr>
            </a:lvl7pPr>
            <a:lvl8pPr marL="7315200" marR="0" lvl="7" indent="-660400" algn="l" rtl="0">
              <a:lnSpc>
                <a:spcPct val="100000"/>
              </a:lnSpc>
              <a:spcBef>
                <a:spcPts val="800"/>
              </a:spcBef>
              <a:spcAft>
                <a:spcPts val="0"/>
              </a:spcAft>
              <a:buClr>
                <a:srgbClr val="05416B"/>
              </a:buClr>
              <a:buSzPts val="1600"/>
              <a:buFont typeface="Arial"/>
              <a:buChar char="•"/>
              <a:defRPr sz="3200" b="0" i="0" u="none" strike="noStrike" cap="none">
                <a:solidFill>
                  <a:srgbClr val="05416B"/>
                </a:solidFill>
                <a:latin typeface="Arial Narrow"/>
                <a:ea typeface="Arial Narrow"/>
                <a:cs typeface="Arial Narrow"/>
                <a:sym typeface="Arial Narrow"/>
              </a:defRPr>
            </a:lvl8pPr>
            <a:lvl9pPr marL="8229600" marR="0" lvl="8" indent="-660400" algn="l" rtl="0">
              <a:lnSpc>
                <a:spcPct val="100000"/>
              </a:lnSpc>
              <a:spcBef>
                <a:spcPts val="800"/>
              </a:spcBef>
              <a:spcAft>
                <a:spcPts val="0"/>
              </a:spcAft>
              <a:buClr>
                <a:srgbClr val="05416B"/>
              </a:buClr>
              <a:buSzPts val="1600"/>
              <a:buFont typeface="Arial"/>
              <a:buChar char="●"/>
              <a:defRPr sz="3200" b="0" i="0" u="none" strike="noStrike" cap="none">
                <a:solidFill>
                  <a:srgbClr val="05416B"/>
                </a:solidFill>
                <a:latin typeface="Arial Narrow"/>
                <a:ea typeface="Arial Narrow"/>
                <a:cs typeface="Arial Narrow"/>
                <a:sym typeface="Arial Narrow"/>
              </a:defRPr>
            </a:lvl9pPr>
          </a:lstStyle>
          <a:p>
            <a:endParaRPr/>
          </a:p>
        </p:txBody>
      </p:sp>
      <p:pic>
        <p:nvPicPr>
          <p:cNvPr id="4" name="Picture 3">
            <a:extLst>
              <a:ext uri="{FF2B5EF4-FFF2-40B4-BE49-F238E27FC236}">
                <a16:creationId xmlns:a16="http://schemas.microsoft.com/office/drawing/2014/main" id="{D782D7AB-C494-73A2-BD37-BA19B8FB892F}"/>
              </a:ext>
            </a:extLst>
          </p:cNvPr>
          <p:cNvPicPr>
            <a:picLocks noChangeAspect="1"/>
          </p:cNvPicPr>
          <p:nvPr userDrawn="1"/>
        </p:nvPicPr>
        <p:blipFill>
          <a:blip r:embed="rId2"/>
          <a:stretch>
            <a:fillRect/>
          </a:stretch>
        </p:blipFill>
        <p:spPr>
          <a:xfrm>
            <a:off x="734510" y="536576"/>
            <a:ext cx="2180964" cy="415950"/>
          </a:xfrm>
          <a:prstGeom prst="rect">
            <a:avLst/>
          </a:prstGeom>
        </p:spPr>
      </p:pic>
    </p:spTree>
    <p:extLst>
      <p:ext uri="{BB962C8B-B14F-4D97-AF65-F5344CB8AC3E}">
        <p14:creationId xmlns:p14="http://schemas.microsoft.com/office/powerpoint/2010/main" val="1582239543"/>
      </p:ext>
    </p:extLst>
  </p:cSld>
  <p:clrMapOvr>
    <a:masterClrMapping/>
  </p:clrMapOvr>
  <p:extLst>
    <p:ext uri="{DCECCB84-F9BA-43D5-87BE-67443E8EF086}">
      <p15:sldGuideLst xmlns:p15="http://schemas.microsoft.com/office/powerpoint/2012/main">
        <p15:guide id="2" orient="horz" pos="169">
          <p15:clr>
            <a:srgbClr val="FBAE40"/>
          </p15:clr>
        </p15:guide>
        <p15:guide id="3" orient="horz" pos="3094">
          <p15:clr>
            <a:srgbClr val="FBAE40"/>
          </p15:clr>
        </p15:guide>
        <p15:guide id="4" pos="226">
          <p15:clr>
            <a:srgbClr val="FBAE40"/>
          </p15:clr>
        </p15:guide>
        <p15:guide id="5" pos="553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White 2">
    <p:spTree>
      <p:nvGrpSpPr>
        <p:cNvPr id="1" name=""/>
        <p:cNvGrpSpPr/>
        <p:nvPr/>
      </p:nvGrpSpPr>
      <p:grpSpPr>
        <a:xfrm>
          <a:off x="0" y="0"/>
          <a:ext cx="0" cy="0"/>
          <a:chOff x="0" y="0"/>
          <a:chExt cx="0" cy="0"/>
        </a:xfrm>
      </p:grpSpPr>
      <p:sp>
        <p:nvSpPr>
          <p:cNvPr id="4" name="Content of this presentation is copyrightand responsibility of the author Permission is required for re-use">
            <a:extLst>
              <a:ext uri="{FF2B5EF4-FFF2-40B4-BE49-F238E27FC236}">
                <a16:creationId xmlns:a16="http://schemas.microsoft.com/office/drawing/2014/main" id="{DB5FE2EB-28E5-84B6-D2D3-F571643E4A89}"/>
              </a:ext>
            </a:extLst>
          </p:cNvPr>
          <p:cNvSpPr/>
          <p:nvPr userDrawn="1"/>
        </p:nvSpPr>
        <p:spPr>
          <a:xfrm>
            <a:off x="1500939" y="9667633"/>
            <a:ext cx="7334250" cy="190500"/>
          </a:xfrm>
          <a:prstGeom prst="rect">
            <a:avLst/>
          </a:prstGeom>
          <a:noFill/>
          <a:ln/>
        </p:spPr>
        <p:txBody>
          <a:bodyPr wrap="square" lIns="0" tIns="0" rIns="0" bIns="0" rtlCol="0" anchor="t"/>
          <a:lstStyle/>
          <a:p>
            <a:pPr marL="0" indent="0" algn="l">
              <a:lnSpc>
                <a:spcPts val="1500"/>
              </a:lnSpc>
              <a:buNone/>
            </a:pPr>
            <a:r>
              <a:rPr lang="en-US" sz="1500">
                <a:solidFill>
                  <a:srgbClr val="00305D"/>
                </a:solidFill>
                <a:latin typeface="Arial Narrow" pitchFamily="34" charset="0"/>
                <a:ea typeface="Arial Narrow" pitchFamily="34" charset="-122"/>
                <a:cs typeface="Arial Narrow" pitchFamily="34" charset="-120"/>
              </a:rPr>
              <a:t>Content of this presentation is copyrightand responsibility of the author. Permission is required for re-use.</a:t>
            </a:r>
            <a:endParaRPr lang="en-US" sz="1500"/>
          </a:p>
        </p:txBody>
      </p:sp>
      <p:sp>
        <p:nvSpPr>
          <p:cNvPr id="6" name="Espace réservé du texte 8">
            <a:extLst>
              <a:ext uri="{FF2B5EF4-FFF2-40B4-BE49-F238E27FC236}">
                <a16:creationId xmlns:a16="http://schemas.microsoft.com/office/drawing/2014/main" id="{3CAEF2D6-9619-0838-CFCB-2DAA376950BF}"/>
              </a:ext>
            </a:extLst>
          </p:cNvPr>
          <p:cNvSpPr>
            <a:spLocks noGrp="1"/>
          </p:cNvSpPr>
          <p:nvPr>
            <p:ph type="body" sz="quarter" idx="10" hasCustomPrompt="1"/>
          </p:nvPr>
        </p:nvSpPr>
        <p:spPr>
          <a:xfrm>
            <a:off x="1428750" y="1302954"/>
            <a:ext cx="11753850" cy="1005078"/>
          </a:xfrm>
          <a:prstGeom prst="rect">
            <a:avLst/>
          </a:prstGeom>
        </p:spPr>
        <p:txBody>
          <a:bodyPr/>
          <a:lstStyle>
            <a:lvl1pPr marL="0" indent="0">
              <a:buNone/>
              <a:defRPr sz="5630" b="1" i="0">
                <a:solidFill>
                  <a:srgbClr val="00305D"/>
                </a:solidFill>
                <a:latin typeface="Arial Narrow" panose="020B0604020202020204" pitchFamily="34" charset="0"/>
                <a:cs typeface="Arial Narrow" panose="020B0604020202020204" pitchFamily="34" charset="0"/>
              </a:defRPr>
            </a:lvl1pPr>
          </a:lstStyle>
          <a:p>
            <a:pPr lvl="0"/>
            <a:r>
              <a:rPr lang="fr-FR"/>
              <a:t>TITLE OF THE SLIDE</a:t>
            </a:r>
          </a:p>
        </p:txBody>
      </p:sp>
      <p:sp>
        <p:nvSpPr>
          <p:cNvPr id="7" name="Espace réservé du texte 8">
            <a:extLst>
              <a:ext uri="{FF2B5EF4-FFF2-40B4-BE49-F238E27FC236}">
                <a16:creationId xmlns:a16="http://schemas.microsoft.com/office/drawing/2014/main" id="{E68E9CF5-8F21-5C5F-495A-199C5133557F}"/>
              </a:ext>
            </a:extLst>
          </p:cNvPr>
          <p:cNvSpPr>
            <a:spLocks noGrp="1"/>
          </p:cNvSpPr>
          <p:nvPr>
            <p:ph type="body" sz="quarter" idx="11" hasCustomPrompt="1"/>
          </p:nvPr>
        </p:nvSpPr>
        <p:spPr>
          <a:xfrm>
            <a:off x="1428750" y="2565245"/>
            <a:ext cx="11753850" cy="673207"/>
          </a:xfrm>
          <a:prstGeom prst="rect">
            <a:avLst/>
          </a:prstGeom>
        </p:spPr>
        <p:txBody>
          <a:bodyPr/>
          <a:lstStyle>
            <a:lvl1pPr marL="0" indent="0">
              <a:buNone/>
              <a:defRPr sz="3750" b="1" i="0">
                <a:solidFill>
                  <a:srgbClr val="00305D"/>
                </a:solidFill>
                <a:latin typeface="Arial Narrow" panose="020B0604020202020204" pitchFamily="34" charset="0"/>
                <a:cs typeface="Arial Narrow" panose="020B0604020202020204" pitchFamily="34" charset="0"/>
              </a:defRPr>
            </a:lvl1pPr>
          </a:lstStyle>
          <a:p>
            <a:pPr lvl="0"/>
            <a:r>
              <a:rPr lang="fr-FR" err="1"/>
              <a:t>Subtitle</a:t>
            </a:r>
            <a:endParaRPr lang="fr-FR"/>
          </a:p>
        </p:txBody>
      </p:sp>
      <p:sp>
        <p:nvSpPr>
          <p:cNvPr id="10" name="Espace réservé du texte 9">
            <a:extLst>
              <a:ext uri="{FF2B5EF4-FFF2-40B4-BE49-F238E27FC236}">
                <a16:creationId xmlns:a16="http://schemas.microsoft.com/office/drawing/2014/main" id="{B3F7FC35-1432-2196-9F6C-9A10E4B78415}"/>
              </a:ext>
            </a:extLst>
          </p:cNvPr>
          <p:cNvSpPr>
            <a:spLocks noGrp="1"/>
          </p:cNvSpPr>
          <p:nvPr>
            <p:ph type="body" sz="quarter" idx="12" hasCustomPrompt="1"/>
          </p:nvPr>
        </p:nvSpPr>
        <p:spPr>
          <a:xfrm>
            <a:off x="1428750" y="9238766"/>
            <a:ext cx="5751513" cy="361449"/>
          </a:xfrm>
          <a:prstGeom prst="rect">
            <a:avLst/>
          </a:prstGeom>
        </p:spPr>
        <p:txBody>
          <a:bodyPr/>
          <a:lstStyle>
            <a:lvl1pPr marL="0" indent="0">
              <a:buNone/>
              <a:defRPr sz="1500" b="1" i="0">
                <a:solidFill>
                  <a:srgbClr val="00305D"/>
                </a:solidFill>
                <a:latin typeface="Arial Narrow" panose="020B0604020202020204" pitchFamily="34" charset="0"/>
                <a:cs typeface="Arial Narrow" panose="020B0604020202020204" pitchFamily="34" charset="0"/>
              </a:defRPr>
            </a:lvl1pPr>
          </a:lstStyle>
          <a:p>
            <a:pPr lvl="0"/>
            <a:r>
              <a:rPr lang="fr-FR"/>
              <a:t>Name of the </a:t>
            </a:r>
            <a:r>
              <a:rPr lang="fr-FR" err="1"/>
              <a:t>presenter</a:t>
            </a:r>
            <a:r>
              <a:rPr lang="fr-FR"/>
              <a:t> </a:t>
            </a:r>
            <a:r>
              <a:rPr lang="fr-FR" err="1"/>
              <a:t>here</a:t>
            </a:r>
            <a:endParaRPr lang="fr-FR"/>
          </a:p>
        </p:txBody>
      </p:sp>
      <p:sp>
        <p:nvSpPr>
          <p:cNvPr id="2" name="Espace réservé du texte 8">
            <a:extLst>
              <a:ext uri="{FF2B5EF4-FFF2-40B4-BE49-F238E27FC236}">
                <a16:creationId xmlns:a16="http://schemas.microsoft.com/office/drawing/2014/main" id="{E284D2FB-D06E-FABF-A2AE-9BAA00AC4405}"/>
              </a:ext>
            </a:extLst>
          </p:cNvPr>
          <p:cNvSpPr>
            <a:spLocks noGrp="1"/>
          </p:cNvSpPr>
          <p:nvPr>
            <p:ph type="body" sz="quarter" idx="13" hasCustomPrompt="1"/>
          </p:nvPr>
        </p:nvSpPr>
        <p:spPr>
          <a:xfrm>
            <a:off x="1428750" y="3503708"/>
            <a:ext cx="13810765" cy="4218047"/>
          </a:xfrm>
          <a:prstGeom prst="rect">
            <a:avLst/>
          </a:prstGeom>
        </p:spPr>
        <p:txBody>
          <a:bodyPr/>
          <a:lstStyle>
            <a:lvl1pPr marL="0" indent="0">
              <a:buNone/>
              <a:defRPr sz="3750" b="0" i="0">
                <a:solidFill>
                  <a:srgbClr val="00305D"/>
                </a:solidFill>
                <a:latin typeface="Arial Narrow" panose="020B0604020202020204" pitchFamily="34" charset="0"/>
                <a:cs typeface="Arial Narrow" panose="020B0604020202020204" pitchFamily="34" charset="0"/>
              </a:defRPr>
            </a:lvl1pPr>
          </a:lstStyle>
          <a:p>
            <a:pPr marL="0" indent="0" algn="l">
              <a:lnSpc>
                <a:spcPts val="3975"/>
              </a:lnSpc>
              <a:buNone/>
            </a:pPr>
            <a:r>
              <a:rPr lang="en-US" sz="3750">
                <a:solidFill>
                  <a:srgbClr val="00305D"/>
                </a:solidFill>
                <a:latin typeface="Arial Narrow Regular" pitchFamily="34" charset="0"/>
                <a:ea typeface="Arial Narrow Regular" pitchFamily="34" charset="-122"/>
                <a:cs typeface="Arial Narrow Regular" pitchFamily="34" charset="-120"/>
              </a:rPr>
              <a:t>In </a:t>
            </a:r>
            <a:r>
              <a:rPr lang="en-US" sz="3750" err="1">
                <a:solidFill>
                  <a:srgbClr val="00305D"/>
                </a:solidFill>
                <a:latin typeface="Arial Narrow Regular" pitchFamily="34" charset="0"/>
                <a:ea typeface="Arial Narrow Regular" pitchFamily="34" charset="-122"/>
                <a:cs typeface="Arial Narrow Regular" pitchFamily="34" charset="-120"/>
              </a:rPr>
              <a:t>egestas</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arcu</a:t>
            </a:r>
            <a:r>
              <a:rPr lang="en-US" sz="3750">
                <a:solidFill>
                  <a:srgbClr val="00305D"/>
                </a:solidFill>
                <a:latin typeface="Arial Narrow Regular" pitchFamily="34" charset="0"/>
                <a:ea typeface="Arial Narrow Regular" pitchFamily="34" charset="-122"/>
                <a:cs typeface="Arial Narrow Regular" pitchFamily="34" charset="-120"/>
              </a:rPr>
              <a:t> ipsum, ac tempus </a:t>
            </a:r>
            <a:r>
              <a:rPr lang="en-US" sz="3750" err="1">
                <a:solidFill>
                  <a:srgbClr val="00305D"/>
                </a:solidFill>
                <a:latin typeface="Arial Narrow Regular" pitchFamily="34" charset="0"/>
                <a:ea typeface="Arial Narrow Regular" pitchFamily="34" charset="-122"/>
                <a:cs typeface="Arial Narrow Regular" pitchFamily="34" charset="-120"/>
              </a:rPr>
              <a:t>arcu</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porttitor</a:t>
            </a:r>
            <a:r>
              <a:rPr lang="en-US" sz="3750">
                <a:solidFill>
                  <a:srgbClr val="00305D"/>
                </a:solidFill>
                <a:latin typeface="Arial Narrow Regular" pitchFamily="34" charset="0"/>
                <a:ea typeface="Arial Narrow Regular" pitchFamily="34" charset="-122"/>
                <a:cs typeface="Arial Narrow Regular" pitchFamily="34" charset="-120"/>
              </a:rPr>
              <a:t> sit </a:t>
            </a:r>
            <a:r>
              <a:rPr lang="en-US" sz="3750" err="1">
                <a:solidFill>
                  <a:srgbClr val="00305D"/>
                </a:solidFill>
                <a:latin typeface="Arial Narrow Regular" pitchFamily="34" charset="0"/>
                <a:ea typeface="Arial Narrow Regular" pitchFamily="34" charset="-122"/>
                <a:cs typeface="Arial Narrow Regular" pitchFamily="34" charset="-120"/>
              </a:rPr>
              <a:t>amet</a:t>
            </a:r>
            <a:r>
              <a:rPr lang="en-US" sz="3750">
                <a:solidFill>
                  <a:srgbClr val="00305D"/>
                </a:solidFill>
                <a:latin typeface="Arial Narrow Regular" pitchFamily="34" charset="0"/>
                <a:ea typeface="Arial Narrow Regular" pitchFamily="34" charset="-122"/>
                <a:cs typeface="Arial Narrow Regular" pitchFamily="34" charset="-120"/>
              </a:rPr>
              <a:t>. Cras non </a:t>
            </a:r>
            <a:r>
              <a:rPr lang="en-US" sz="3750" err="1">
                <a:solidFill>
                  <a:srgbClr val="00305D"/>
                </a:solidFill>
                <a:latin typeface="Arial Narrow Regular" pitchFamily="34" charset="0"/>
                <a:ea typeface="Arial Narrow Regular" pitchFamily="34" charset="-122"/>
                <a:cs typeface="Arial Narrow Regular" pitchFamily="34" charset="-120"/>
              </a:rPr>
              <a:t>sagittis</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felis</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Phasellus</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mauris</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massa</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ultrices</a:t>
            </a:r>
            <a:r>
              <a:rPr lang="en-US" sz="3750">
                <a:solidFill>
                  <a:srgbClr val="00305D"/>
                </a:solidFill>
                <a:latin typeface="Arial Narrow Regular" pitchFamily="34" charset="0"/>
                <a:ea typeface="Arial Narrow Regular" pitchFamily="34" charset="-122"/>
                <a:cs typeface="Arial Narrow Regular" pitchFamily="34" charset="-120"/>
              </a:rPr>
              <a:t> ac </a:t>
            </a:r>
            <a:r>
              <a:rPr lang="en-US" sz="3750" err="1">
                <a:solidFill>
                  <a:srgbClr val="00305D"/>
                </a:solidFill>
                <a:latin typeface="Arial Narrow Regular" pitchFamily="34" charset="0"/>
                <a:ea typeface="Arial Narrow Regular" pitchFamily="34" charset="-122"/>
                <a:cs typeface="Arial Narrow Regular" pitchFamily="34" charset="-120"/>
              </a:rPr>
              <a:t>posuere</a:t>
            </a:r>
            <a:r>
              <a:rPr lang="en-US" sz="3750">
                <a:solidFill>
                  <a:srgbClr val="00305D"/>
                </a:solidFill>
                <a:latin typeface="Arial Narrow Regular" pitchFamily="34" charset="0"/>
                <a:ea typeface="Arial Narrow Regular" pitchFamily="34" charset="-122"/>
                <a:cs typeface="Arial Narrow Regular" pitchFamily="34" charset="-120"/>
              </a:rPr>
              <a:t> ac, </a:t>
            </a:r>
            <a:r>
              <a:rPr lang="en-US" sz="3750" err="1">
                <a:solidFill>
                  <a:srgbClr val="00305D"/>
                </a:solidFill>
                <a:latin typeface="Arial Narrow Regular" pitchFamily="34" charset="0"/>
                <a:ea typeface="Arial Narrow Regular" pitchFamily="34" charset="-122"/>
                <a:cs typeface="Arial Narrow Regular" pitchFamily="34" charset="-120"/>
              </a:rPr>
              <a:t>vulputate</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eget</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nunc</a:t>
            </a:r>
            <a:r>
              <a:rPr lang="en-US" sz="3750">
                <a:solidFill>
                  <a:srgbClr val="00305D"/>
                </a:solidFill>
                <a:latin typeface="Arial Narrow Regular" pitchFamily="34" charset="0"/>
                <a:ea typeface="Arial Narrow Regular" pitchFamily="34" charset="-122"/>
                <a:cs typeface="Arial Narrow Regular" pitchFamily="34" charset="-120"/>
              </a:rPr>
              <a:t>. Morbi </a:t>
            </a:r>
            <a:r>
              <a:rPr lang="en-US" sz="3750" err="1">
                <a:solidFill>
                  <a:srgbClr val="00305D"/>
                </a:solidFill>
                <a:latin typeface="Arial Narrow Regular" pitchFamily="34" charset="0"/>
                <a:ea typeface="Arial Narrow Regular" pitchFamily="34" charset="-122"/>
                <a:cs typeface="Arial Narrow Regular" pitchFamily="34" charset="-120"/>
              </a:rPr>
              <a:t>faucibus</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odio</a:t>
            </a:r>
            <a:r>
              <a:rPr lang="en-US" sz="3750">
                <a:solidFill>
                  <a:srgbClr val="00305D"/>
                </a:solidFill>
                <a:latin typeface="Arial Narrow Regular" pitchFamily="34" charset="0"/>
                <a:ea typeface="Arial Narrow Regular" pitchFamily="34" charset="-122"/>
                <a:cs typeface="Arial Narrow Regular" pitchFamily="34" charset="-120"/>
              </a:rPr>
              <a:t> non </a:t>
            </a:r>
            <a:r>
              <a:rPr lang="en-US" sz="3750" err="1">
                <a:solidFill>
                  <a:srgbClr val="00305D"/>
                </a:solidFill>
                <a:latin typeface="Arial Narrow Regular" pitchFamily="34" charset="0"/>
                <a:ea typeface="Arial Narrow Regular" pitchFamily="34" charset="-122"/>
                <a:cs typeface="Arial Narrow Regular" pitchFamily="34" charset="-120"/>
              </a:rPr>
              <a:t>orci</a:t>
            </a:r>
            <a:r>
              <a:rPr lang="en-US" sz="3750">
                <a:solidFill>
                  <a:srgbClr val="00305D"/>
                </a:solidFill>
                <a:latin typeface="Arial Narrow Regular" pitchFamily="34" charset="0"/>
                <a:ea typeface="Arial Narrow Regular" pitchFamily="34" charset="-122"/>
                <a:cs typeface="Arial Narrow Regular" pitchFamily="34" charset="-120"/>
              </a:rPr>
              <a:t> maximus, sed </a:t>
            </a:r>
            <a:r>
              <a:rPr lang="en-US" sz="3750" err="1">
                <a:solidFill>
                  <a:srgbClr val="00305D"/>
                </a:solidFill>
                <a:latin typeface="Arial Narrow Regular" pitchFamily="34" charset="0"/>
                <a:ea typeface="Arial Narrow Regular" pitchFamily="34" charset="-122"/>
                <a:cs typeface="Arial Narrow Regular" pitchFamily="34" charset="-120"/>
              </a:rPr>
              <a:t>tristique</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enim</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sollicitudin</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Pellentesque</a:t>
            </a:r>
            <a:r>
              <a:rPr lang="en-US" sz="3750">
                <a:solidFill>
                  <a:srgbClr val="00305D"/>
                </a:solidFill>
                <a:latin typeface="Arial Narrow Regular" pitchFamily="34" charset="0"/>
                <a:ea typeface="Arial Narrow Regular" pitchFamily="34" charset="-122"/>
                <a:cs typeface="Arial Narrow Regular" pitchFamily="34" charset="-120"/>
              </a:rPr>
              <a:t> habitant </a:t>
            </a:r>
            <a:r>
              <a:rPr lang="en-US" sz="3750" err="1">
                <a:solidFill>
                  <a:srgbClr val="00305D"/>
                </a:solidFill>
                <a:latin typeface="Arial Narrow Regular" pitchFamily="34" charset="0"/>
                <a:ea typeface="Arial Narrow Regular" pitchFamily="34" charset="-122"/>
                <a:cs typeface="Arial Narrow Regular" pitchFamily="34" charset="-120"/>
              </a:rPr>
              <a:t>morbi</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tristique</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senectus</a:t>
            </a:r>
            <a:r>
              <a:rPr lang="en-US" sz="3750">
                <a:solidFill>
                  <a:srgbClr val="00305D"/>
                </a:solidFill>
                <a:latin typeface="Arial Narrow Regular" pitchFamily="34" charset="0"/>
                <a:ea typeface="Arial Narrow Regular" pitchFamily="34" charset="-122"/>
                <a:cs typeface="Arial Narrow Regular" pitchFamily="34" charset="-120"/>
              </a:rPr>
              <a:t> et </a:t>
            </a:r>
            <a:r>
              <a:rPr lang="en-US" sz="3750" err="1">
                <a:solidFill>
                  <a:srgbClr val="00305D"/>
                </a:solidFill>
                <a:latin typeface="Arial Narrow Regular" pitchFamily="34" charset="0"/>
                <a:ea typeface="Arial Narrow Regular" pitchFamily="34" charset="-122"/>
                <a:cs typeface="Arial Narrow Regular" pitchFamily="34" charset="-120"/>
              </a:rPr>
              <a:t>netus</a:t>
            </a:r>
            <a:r>
              <a:rPr lang="en-US" sz="3750">
                <a:solidFill>
                  <a:srgbClr val="00305D"/>
                </a:solidFill>
                <a:latin typeface="Arial Narrow Regular" pitchFamily="34" charset="0"/>
                <a:ea typeface="Arial Narrow Regular" pitchFamily="34" charset="-122"/>
                <a:cs typeface="Arial Narrow Regular" pitchFamily="34" charset="-120"/>
              </a:rPr>
              <a:t> et </a:t>
            </a:r>
            <a:r>
              <a:rPr lang="en-US" sz="3750" err="1">
                <a:solidFill>
                  <a:srgbClr val="00305D"/>
                </a:solidFill>
                <a:latin typeface="Arial Narrow Regular" pitchFamily="34" charset="0"/>
                <a:ea typeface="Arial Narrow Regular" pitchFamily="34" charset="-122"/>
                <a:cs typeface="Arial Narrow Regular" pitchFamily="34" charset="-120"/>
              </a:rPr>
              <a:t>malesuada</a:t>
            </a:r>
            <a:r>
              <a:rPr lang="en-US" sz="3750">
                <a:solidFill>
                  <a:srgbClr val="00305D"/>
                </a:solidFill>
                <a:latin typeface="Arial Narrow Regular" pitchFamily="34" charset="0"/>
                <a:ea typeface="Arial Narrow Regular" pitchFamily="34" charset="-122"/>
                <a:cs typeface="Arial Narrow Regular" pitchFamily="34" charset="-120"/>
              </a:rPr>
              <a:t> fames ac </a:t>
            </a:r>
            <a:r>
              <a:rPr lang="en-US" sz="3750" err="1">
                <a:solidFill>
                  <a:srgbClr val="00305D"/>
                </a:solidFill>
                <a:latin typeface="Arial Narrow Regular" pitchFamily="34" charset="0"/>
                <a:ea typeface="Arial Narrow Regular" pitchFamily="34" charset="-122"/>
                <a:cs typeface="Arial Narrow Regular" pitchFamily="34" charset="-120"/>
              </a:rPr>
              <a:t>turpis</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egestas</a:t>
            </a:r>
            <a:r>
              <a:rPr lang="en-US" sz="3750">
                <a:solidFill>
                  <a:srgbClr val="00305D"/>
                </a:solidFill>
                <a:latin typeface="Arial Narrow Regular" pitchFamily="34" charset="0"/>
                <a:ea typeface="Arial Narrow Regular" pitchFamily="34" charset="-122"/>
                <a:cs typeface="Arial Narrow Regular" pitchFamily="34" charset="-120"/>
              </a:rPr>
              <a:t>.</a:t>
            </a:r>
            <a:endParaRPr lang="en-US" sz="3750"/>
          </a:p>
        </p:txBody>
      </p:sp>
      <p:pic>
        <p:nvPicPr>
          <p:cNvPr id="5" name="Rectangle 95" descr="preencoded.png">
            <a:extLst>
              <a:ext uri="{FF2B5EF4-FFF2-40B4-BE49-F238E27FC236}">
                <a16:creationId xmlns:a16="http://schemas.microsoft.com/office/drawing/2014/main" id="{A1296705-6B87-7994-4499-3EA4A6942CBE}"/>
              </a:ext>
            </a:extLst>
          </p:cNvPr>
          <p:cNvPicPr>
            <a:picLocks noChangeAspect="1"/>
          </p:cNvPicPr>
          <p:nvPr userDrawn="1"/>
        </p:nvPicPr>
        <p:blipFill>
          <a:blip r:embed="rId2"/>
          <a:srcRect/>
          <a:stretch/>
        </p:blipFill>
        <p:spPr>
          <a:xfrm>
            <a:off x="15239515" y="9238766"/>
            <a:ext cx="3048485" cy="1048234"/>
          </a:xfrm>
          <a:prstGeom prst="rect">
            <a:avLst/>
          </a:prstGeom>
        </p:spPr>
      </p:pic>
      <p:pic>
        <p:nvPicPr>
          <p:cNvPr id="11" name="Picture 10">
            <a:extLst>
              <a:ext uri="{FF2B5EF4-FFF2-40B4-BE49-F238E27FC236}">
                <a16:creationId xmlns:a16="http://schemas.microsoft.com/office/drawing/2014/main" id="{D66DCB4A-F9EC-4B77-5AB0-A02389440E94}"/>
              </a:ext>
            </a:extLst>
          </p:cNvPr>
          <p:cNvPicPr>
            <a:picLocks noChangeAspect="1"/>
          </p:cNvPicPr>
          <p:nvPr userDrawn="1"/>
        </p:nvPicPr>
        <p:blipFill>
          <a:blip r:embed="rId3"/>
          <a:stretch>
            <a:fillRect/>
          </a:stretch>
        </p:blipFill>
        <p:spPr>
          <a:xfrm>
            <a:off x="15943511" y="9606615"/>
            <a:ext cx="2180964" cy="415950"/>
          </a:xfrm>
          <a:prstGeom prst="rect">
            <a:avLst/>
          </a:prstGeom>
        </p:spPr>
      </p:pic>
    </p:spTree>
    <p:extLst>
      <p:ext uri="{BB962C8B-B14F-4D97-AF65-F5344CB8AC3E}">
        <p14:creationId xmlns:p14="http://schemas.microsoft.com/office/powerpoint/2010/main" val="1787802761"/>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White 3">
    <p:spTree>
      <p:nvGrpSpPr>
        <p:cNvPr id="1" name=""/>
        <p:cNvGrpSpPr/>
        <p:nvPr/>
      </p:nvGrpSpPr>
      <p:grpSpPr>
        <a:xfrm>
          <a:off x="0" y="0"/>
          <a:ext cx="0" cy="0"/>
          <a:chOff x="0" y="0"/>
          <a:chExt cx="0" cy="0"/>
        </a:xfrm>
      </p:grpSpPr>
      <p:sp>
        <p:nvSpPr>
          <p:cNvPr id="4" name="Content of this presentation is copyrightand responsibility of the author Permission is required for re-use">
            <a:extLst>
              <a:ext uri="{FF2B5EF4-FFF2-40B4-BE49-F238E27FC236}">
                <a16:creationId xmlns:a16="http://schemas.microsoft.com/office/drawing/2014/main" id="{DB5FE2EB-28E5-84B6-D2D3-F571643E4A89}"/>
              </a:ext>
            </a:extLst>
          </p:cNvPr>
          <p:cNvSpPr/>
          <p:nvPr userDrawn="1"/>
        </p:nvSpPr>
        <p:spPr>
          <a:xfrm>
            <a:off x="1500939" y="9667633"/>
            <a:ext cx="7334250" cy="190500"/>
          </a:xfrm>
          <a:prstGeom prst="rect">
            <a:avLst/>
          </a:prstGeom>
          <a:noFill/>
          <a:ln/>
        </p:spPr>
        <p:txBody>
          <a:bodyPr wrap="square" lIns="0" tIns="0" rIns="0" bIns="0" rtlCol="0" anchor="t"/>
          <a:lstStyle/>
          <a:p>
            <a:pPr marL="0" indent="0" algn="l">
              <a:lnSpc>
                <a:spcPts val="1500"/>
              </a:lnSpc>
              <a:buNone/>
            </a:pPr>
            <a:r>
              <a:rPr lang="en-US" sz="1500">
                <a:solidFill>
                  <a:srgbClr val="00305D"/>
                </a:solidFill>
                <a:latin typeface="Arial Narrow" pitchFamily="34" charset="0"/>
                <a:ea typeface="Arial Narrow" pitchFamily="34" charset="-122"/>
                <a:cs typeface="Arial Narrow" pitchFamily="34" charset="-120"/>
              </a:rPr>
              <a:t>Content of this presentation is copyrightand responsibility of the author. Permission is required for re-use.</a:t>
            </a:r>
            <a:endParaRPr lang="en-US" sz="1500"/>
          </a:p>
        </p:txBody>
      </p:sp>
      <p:sp>
        <p:nvSpPr>
          <p:cNvPr id="6" name="Espace réservé du texte 8">
            <a:extLst>
              <a:ext uri="{FF2B5EF4-FFF2-40B4-BE49-F238E27FC236}">
                <a16:creationId xmlns:a16="http://schemas.microsoft.com/office/drawing/2014/main" id="{3CAEF2D6-9619-0838-CFCB-2DAA376950BF}"/>
              </a:ext>
            </a:extLst>
          </p:cNvPr>
          <p:cNvSpPr>
            <a:spLocks noGrp="1"/>
          </p:cNvSpPr>
          <p:nvPr>
            <p:ph type="body" sz="quarter" idx="10" hasCustomPrompt="1"/>
          </p:nvPr>
        </p:nvSpPr>
        <p:spPr>
          <a:xfrm>
            <a:off x="1428750" y="1302954"/>
            <a:ext cx="11753850" cy="1005078"/>
          </a:xfrm>
          <a:prstGeom prst="rect">
            <a:avLst/>
          </a:prstGeom>
        </p:spPr>
        <p:txBody>
          <a:bodyPr/>
          <a:lstStyle>
            <a:lvl1pPr marL="0" indent="0">
              <a:buNone/>
              <a:defRPr sz="5630" b="1" i="0">
                <a:solidFill>
                  <a:srgbClr val="00305D"/>
                </a:solidFill>
                <a:latin typeface="Arial Narrow" panose="020B0604020202020204" pitchFamily="34" charset="0"/>
                <a:cs typeface="Arial Narrow" panose="020B0604020202020204" pitchFamily="34" charset="0"/>
              </a:defRPr>
            </a:lvl1pPr>
          </a:lstStyle>
          <a:p>
            <a:pPr lvl="0"/>
            <a:r>
              <a:rPr lang="fr-FR"/>
              <a:t>TITLE OF THE SLIDE</a:t>
            </a:r>
          </a:p>
        </p:txBody>
      </p:sp>
      <p:sp>
        <p:nvSpPr>
          <p:cNvPr id="10" name="Espace réservé du texte 9">
            <a:extLst>
              <a:ext uri="{FF2B5EF4-FFF2-40B4-BE49-F238E27FC236}">
                <a16:creationId xmlns:a16="http://schemas.microsoft.com/office/drawing/2014/main" id="{B3F7FC35-1432-2196-9F6C-9A10E4B78415}"/>
              </a:ext>
            </a:extLst>
          </p:cNvPr>
          <p:cNvSpPr>
            <a:spLocks noGrp="1"/>
          </p:cNvSpPr>
          <p:nvPr>
            <p:ph type="body" sz="quarter" idx="12" hasCustomPrompt="1"/>
          </p:nvPr>
        </p:nvSpPr>
        <p:spPr>
          <a:xfrm>
            <a:off x="1428750" y="9238766"/>
            <a:ext cx="5751513" cy="361449"/>
          </a:xfrm>
          <a:prstGeom prst="rect">
            <a:avLst/>
          </a:prstGeom>
        </p:spPr>
        <p:txBody>
          <a:bodyPr/>
          <a:lstStyle>
            <a:lvl1pPr marL="0" indent="0">
              <a:buNone/>
              <a:defRPr sz="1500" b="1" i="0">
                <a:solidFill>
                  <a:srgbClr val="00305D"/>
                </a:solidFill>
                <a:latin typeface="Arial Narrow" panose="020B0604020202020204" pitchFamily="34" charset="0"/>
                <a:cs typeface="Arial Narrow" panose="020B0604020202020204" pitchFamily="34" charset="0"/>
              </a:defRPr>
            </a:lvl1pPr>
          </a:lstStyle>
          <a:p>
            <a:pPr lvl="0"/>
            <a:r>
              <a:rPr lang="fr-FR"/>
              <a:t>Name of the </a:t>
            </a:r>
            <a:r>
              <a:rPr lang="fr-FR" err="1"/>
              <a:t>presenter</a:t>
            </a:r>
            <a:r>
              <a:rPr lang="fr-FR"/>
              <a:t> </a:t>
            </a:r>
            <a:r>
              <a:rPr lang="fr-FR" err="1"/>
              <a:t>here</a:t>
            </a:r>
            <a:endParaRPr lang="fr-FR"/>
          </a:p>
        </p:txBody>
      </p:sp>
      <p:sp>
        <p:nvSpPr>
          <p:cNvPr id="2" name="Espace réservé du texte 8">
            <a:extLst>
              <a:ext uri="{FF2B5EF4-FFF2-40B4-BE49-F238E27FC236}">
                <a16:creationId xmlns:a16="http://schemas.microsoft.com/office/drawing/2014/main" id="{E284D2FB-D06E-FABF-A2AE-9BAA00AC4405}"/>
              </a:ext>
            </a:extLst>
          </p:cNvPr>
          <p:cNvSpPr>
            <a:spLocks noGrp="1"/>
          </p:cNvSpPr>
          <p:nvPr>
            <p:ph type="body" sz="quarter" idx="13" hasCustomPrompt="1"/>
          </p:nvPr>
        </p:nvSpPr>
        <p:spPr>
          <a:xfrm>
            <a:off x="1428750" y="2565166"/>
            <a:ext cx="13810765" cy="4218047"/>
          </a:xfrm>
          <a:prstGeom prst="rect">
            <a:avLst/>
          </a:prstGeom>
        </p:spPr>
        <p:txBody>
          <a:bodyPr/>
          <a:lstStyle>
            <a:lvl1pPr marL="0" indent="0">
              <a:buNone/>
              <a:defRPr sz="3750" b="0" i="0">
                <a:solidFill>
                  <a:srgbClr val="00305D"/>
                </a:solidFill>
                <a:latin typeface="Arial Narrow" panose="020B0604020202020204" pitchFamily="34" charset="0"/>
                <a:cs typeface="Arial Narrow" panose="020B0604020202020204" pitchFamily="34" charset="0"/>
              </a:defRPr>
            </a:lvl1pPr>
          </a:lstStyle>
          <a:p>
            <a:pPr marL="0" indent="0" algn="l">
              <a:lnSpc>
                <a:spcPts val="3975"/>
              </a:lnSpc>
              <a:buNone/>
            </a:pPr>
            <a:r>
              <a:rPr lang="en-US" sz="3750">
                <a:solidFill>
                  <a:srgbClr val="00305D"/>
                </a:solidFill>
                <a:latin typeface="Arial Narrow Regular" pitchFamily="34" charset="0"/>
                <a:ea typeface="Arial Narrow Regular" pitchFamily="34" charset="-122"/>
                <a:cs typeface="Arial Narrow Regular" pitchFamily="34" charset="-120"/>
              </a:rPr>
              <a:t>In </a:t>
            </a:r>
            <a:r>
              <a:rPr lang="en-US" sz="3750" err="1">
                <a:solidFill>
                  <a:srgbClr val="00305D"/>
                </a:solidFill>
                <a:latin typeface="Arial Narrow Regular" pitchFamily="34" charset="0"/>
                <a:ea typeface="Arial Narrow Regular" pitchFamily="34" charset="-122"/>
                <a:cs typeface="Arial Narrow Regular" pitchFamily="34" charset="-120"/>
              </a:rPr>
              <a:t>egestas</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arcu</a:t>
            </a:r>
            <a:r>
              <a:rPr lang="en-US" sz="3750">
                <a:solidFill>
                  <a:srgbClr val="00305D"/>
                </a:solidFill>
                <a:latin typeface="Arial Narrow Regular" pitchFamily="34" charset="0"/>
                <a:ea typeface="Arial Narrow Regular" pitchFamily="34" charset="-122"/>
                <a:cs typeface="Arial Narrow Regular" pitchFamily="34" charset="-120"/>
              </a:rPr>
              <a:t> ipsum, ac tempus </a:t>
            </a:r>
            <a:r>
              <a:rPr lang="en-US" sz="3750" err="1">
                <a:solidFill>
                  <a:srgbClr val="00305D"/>
                </a:solidFill>
                <a:latin typeface="Arial Narrow Regular" pitchFamily="34" charset="0"/>
                <a:ea typeface="Arial Narrow Regular" pitchFamily="34" charset="-122"/>
                <a:cs typeface="Arial Narrow Regular" pitchFamily="34" charset="-120"/>
              </a:rPr>
              <a:t>arcu</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porttitor</a:t>
            </a:r>
            <a:r>
              <a:rPr lang="en-US" sz="3750">
                <a:solidFill>
                  <a:srgbClr val="00305D"/>
                </a:solidFill>
                <a:latin typeface="Arial Narrow Regular" pitchFamily="34" charset="0"/>
                <a:ea typeface="Arial Narrow Regular" pitchFamily="34" charset="-122"/>
                <a:cs typeface="Arial Narrow Regular" pitchFamily="34" charset="-120"/>
              </a:rPr>
              <a:t> sit </a:t>
            </a:r>
            <a:r>
              <a:rPr lang="en-US" sz="3750" err="1">
                <a:solidFill>
                  <a:srgbClr val="00305D"/>
                </a:solidFill>
                <a:latin typeface="Arial Narrow Regular" pitchFamily="34" charset="0"/>
                <a:ea typeface="Arial Narrow Regular" pitchFamily="34" charset="-122"/>
                <a:cs typeface="Arial Narrow Regular" pitchFamily="34" charset="-120"/>
              </a:rPr>
              <a:t>amet</a:t>
            </a:r>
            <a:r>
              <a:rPr lang="en-US" sz="3750">
                <a:solidFill>
                  <a:srgbClr val="00305D"/>
                </a:solidFill>
                <a:latin typeface="Arial Narrow Regular" pitchFamily="34" charset="0"/>
                <a:ea typeface="Arial Narrow Regular" pitchFamily="34" charset="-122"/>
                <a:cs typeface="Arial Narrow Regular" pitchFamily="34" charset="-120"/>
              </a:rPr>
              <a:t>. Cras non </a:t>
            </a:r>
            <a:r>
              <a:rPr lang="en-US" sz="3750" err="1">
                <a:solidFill>
                  <a:srgbClr val="00305D"/>
                </a:solidFill>
                <a:latin typeface="Arial Narrow Regular" pitchFamily="34" charset="0"/>
                <a:ea typeface="Arial Narrow Regular" pitchFamily="34" charset="-122"/>
                <a:cs typeface="Arial Narrow Regular" pitchFamily="34" charset="-120"/>
              </a:rPr>
              <a:t>sagittis</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felis</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Phasellus</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mauris</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massa</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ultrices</a:t>
            </a:r>
            <a:r>
              <a:rPr lang="en-US" sz="3750">
                <a:solidFill>
                  <a:srgbClr val="00305D"/>
                </a:solidFill>
                <a:latin typeface="Arial Narrow Regular" pitchFamily="34" charset="0"/>
                <a:ea typeface="Arial Narrow Regular" pitchFamily="34" charset="-122"/>
                <a:cs typeface="Arial Narrow Regular" pitchFamily="34" charset="-120"/>
              </a:rPr>
              <a:t> ac </a:t>
            </a:r>
            <a:r>
              <a:rPr lang="en-US" sz="3750" err="1">
                <a:solidFill>
                  <a:srgbClr val="00305D"/>
                </a:solidFill>
                <a:latin typeface="Arial Narrow Regular" pitchFamily="34" charset="0"/>
                <a:ea typeface="Arial Narrow Regular" pitchFamily="34" charset="-122"/>
                <a:cs typeface="Arial Narrow Regular" pitchFamily="34" charset="-120"/>
              </a:rPr>
              <a:t>posuere</a:t>
            </a:r>
            <a:r>
              <a:rPr lang="en-US" sz="3750">
                <a:solidFill>
                  <a:srgbClr val="00305D"/>
                </a:solidFill>
                <a:latin typeface="Arial Narrow Regular" pitchFamily="34" charset="0"/>
                <a:ea typeface="Arial Narrow Regular" pitchFamily="34" charset="-122"/>
                <a:cs typeface="Arial Narrow Regular" pitchFamily="34" charset="-120"/>
              </a:rPr>
              <a:t> ac, </a:t>
            </a:r>
            <a:r>
              <a:rPr lang="en-US" sz="3750" err="1">
                <a:solidFill>
                  <a:srgbClr val="00305D"/>
                </a:solidFill>
                <a:latin typeface="Arial Narrow Regular" pitchFamily="34" charset="0"/>
                <a:ea typeface="Arial Narrow Regular" pitchFamily="34" charset="-122"/>
                <a:cs typeface="Arial Narrow Regular" pitchFamily="34" charset="-120"/>
              </a:rPr>
              <a:t>vulputate</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eget</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nunc</a:t>
            </a:r>
            <a:r>
              <a:rPr lang="en-US" sz="3750">
                <a:solidFill>
                  <a:srgbClr val="00305D"/>
                </a:solidFill>
                <a:latin typeface="Arial Narrow Regular" pitchFamily="34" charset="0"/>
                <a:ea typeface="Arial Narrow Regular" pitchFamily="34" charset="-122"/>
                <a:cs typeface="Arial Narrow Regular" pitchFamily="34" charset="-120"/>
              </a:rPr>
              <a:t>. Morbi </a:t>
            </a:r>
            <a:r>
              <a:rPr lang="en-US" sz="3750" err="1">
                <a:solidFill>
                  <a:srgbClr val="00305D"/>
                </a:solidFill>
                <a:latin typeface="Arial Narrow Regular" pitchFamily="34" charset="0"/>
                <a:ea typeface="Arial Narrow Regular" pitchFamily="34" charset="-122"/>
                <a:cs typeface="Arial Narrow Regular" pitchFamily="34" charset="-120"/>
              </a:rPr>
              <a:t>faucibus</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odio</a:t>
            </a:r>
            <a:r>
              <a:rPr lang="en-US" sz="3750">
                <a:solidFill>
                  <a:srgbClr val="00305D"/>
                </a:solidFill>
                <a:latin typeface="Arial Narrow Regular" pitchFamily="34" charset="0"/>
                <a:ea typeface="Arial Narrow Regular" pitchFamily="34" charset="-122"/>
                <a:cs typeface="Arial Narrow Regular" pitchFamily="34" charset="-120"/>
              </a:rPr>
              <a:t> non </a:t>
            </a:r>
            <a:r>
              <a:rPr lang="en-US" sz="3750" err="1">
                <a:solidFill>
                  <a:srgbClr val="00305D"/>
                </a:solidFill>
                <a:latin typeface="Arial Narrow Regular" pitchFamily="34" charset="0"/>
                <a:ea typeface="Arial Narrow Regular" pitchFamily="34" charset="-122"/>
                <a:cs typeface="Arial Narrow Regular" pitchFamily="34" charset="-120"/>
              </a:rPr>
              <a:t>orci</a:t>
            </a:r>
            <a:r>
              <a:rPr lang="en-US" sz="3750">
                <a:solidFill>
                  <a:srgbClr val="00305D"/>
                </a:solidFill>
                <a:latin typeface="Arial Narrow Regular" pitchFamily="34" charset="0"/>
                <a:ea typeface="Arial Narrow Regular" pitchFamily="34" charset="-122"/>
                <a:cs typeface="Arial Narrow Regular" pitchFamily="34" charset="-120"/>
              </a:rPr>
              <a:t> maximus, sed </a:t>
            </a:r>
            <a:r>
              <a:rPr lang="en-US" sz="3750" err="1">
                <a:solidFill>
                  <a:srgbClr val="00305D"/>
                </a:solidFill>
                <a:latin typeface="Arial Narrow Regular" pitchFamily="34" charset="0"/>
                <a:ea typeface="Arial Narrow Regular" pitchFamily="34" charset="-122"/>
                <a:cs typeface="Arial Narrow Regular" pitchFamily="34" charset="-120"/>
              </a:rPr>
              <a:t>tristique</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enim</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sollicitudin</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Pellentesque</a:t>
            </a:r>
            <a:r>
              <a:rPr lang="en-US" sz="3750">
                <a:solidFill>
                  <a:srgbClr val="00305D"/>
                </a:solidFill>
                <a:latin typeface="Arial Narrow Regular" pitchFamily="34" charset="0"/>
                <a:ea typeface="Arial Narrow Regular" pitchFamily="34" charset="-122"/>
                <a:cs typeface="Arial Narrow Regular" pitchFamily="34" charset="-120"/>
              </a:rPr>
              <a:t> habitant </a:t>
            </a:r>
            <a:r>
              <a:rPr lang="en-US" sz="3750" err="1">
                <a:solidFill>
                  <a:srgbClr val="00305D"/>
                </a:solidFill>
                <a:latin typeface="Arial Narrow Regular" pitchFamily="34" charset="0"/>
                <a:ea typeface="Arial Narrow Regular" pitchFamily="34" charset="-122"/>
                <a:cs typeface="Arial Narrow Regular" pitchFamily="34" charset="-120"/>
              </a:rPr>
              <a:t>morbi</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tristique</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senectus</a:t>
            </a:r>
            <a:r>
              <a:rPr lang="en-US" sz="3750">
                <a:solidFill>
                  <a:srgbClr val="00305D"/>
                </a:solidFill>
                <a:latin typeface="Arial Narrow Regular" pitchFamily="34" charset="0"/>
                <a:ea typeface="Arial Narrow Regular" pitchFamily="34" charset="-122"/>
                <a:cs typeface="Arial Narrow Regular" pitchFamily="34" charset="-120"/>
              </a:rPr>
              <a:t> et </a:t>
            </a:r>
            <a:r>
              <a:rPr lang="en-US" sz="3750" err="1">
                <a:solidFill>
                  <a:srgbClr val="00305D"/>
                </a:solidFill>
                <a:latin typeface="Arial Narrow Regular" pitchFamily="34" charset="0"/>
                <a:ea typeface="Arial Narrow Regular" pitchFamily="34" charset="-122"/>
                <a:cs typeface="Arial Narrow Regular" pitchFamily="34" charset="-120"/>
              </a:rPr>
              <a:t>netus</a:t>
            </a:r>
            <a:r>
              <a:rPr lang="en-US" sz="3750">
                <a:solidFill>
                  <a:srgbClr val="00305D"/>
                </a:solidFill>
                <a:latin typeface="Arial Narrow Regular" pitchFamily="34" charset="0"/>
                <a:ea typeface="Arial Narrow Regular" pitchFamily="34" charset="-122"/>
                <a:cs typeface="Arial Narrow Regular" pitchFamily="34" charset="-120"/>
              </a:rPr>
              <a:t> et </a:t>
            </a:r>
            <a:r>
              <a:rPr lang="en-US" sz="3750" err="1">
                <a:solidFill>
                  <a:srgbClr val="00305D"/>
                </a:solidFill>
                <a:latin typeface="Arial Narrow Regular" pitchFamily="34" charset="0"/>
                <a:ea typeface="Arial Narrow Regular" pitchFamily="34" charset="-122"/>
                <a:cs typeface="Arial Narrow Regular" pitchFamily="34" charset="-120"/>
              </a:rPr>
              <a:t>malesuada</a:t>
            </a:r>
            <a:r>
              <a:rPr lang="en-US" sz="3750">
                <a:solidFill>
                  <a:srgbClr val="00305D"/>
                </a:solidFill>
                <a:latin typeface="Arial Narrow Regular" pitchFamily="34" charset="0"/>
                <a:ea typeface="Arial Narrow Regular" pitchFamily="34" charset="-122"/>
                <a:cs typeface="Arial Narrow Regular" pitchFamily="34" charset="-120"/>
              </a:rPr>
              <a:t> fames ac </a:t>
            </a:r>
            <a:r>
              <a:rPr lang="en-US" sz="3750" err="1">
                <a:solidFill>
                  <a:srgbClr val="00305D"/>
                </a:solidFill>
                <a:latin typeface="Arial Narrow Regular" pitchFamily="34" charset="0"/>
                <a:ea typeface="Arial Narrow Regular" pitchFamily="34" charset="-122"/>
                <a:cs typeface="Arial Narrow Regular" pitchFamily="34" charset="-120"/>
              </a:rPr>
              <a:t>turpis</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egestas</a:t>
            </a:r>
            <a:r>
              <a:rPr lang="en-US" sz="3750">
                <a:solidFill>
                  <a:srgbClr val="00305D"/>
                </a:solidFill>
                <a:latin typeface="Arial Narrow Regular" pitchFamily="34" charset="0"/>
                <a:ea typeface="Arial Narrow Regular" pitchFamily="34" charset="-122"/>
                <a:cs typeface="Arial Narrow Regular" pitchFamily="34" charset="-120"/>
              </a:rPr>
              <a:t>.</a:t>
            </a:r>
            <a:endParaRPr lang="en-US" sz="3750"/>
          </a:p>
        </p:txBody>
      </p:sp>
      <p:pic>
        <p:nvPicPr>
          <p:cNvPr id="5" name="Rectangle 95" descr="preencoded.png">
            <a:extLst>
              <a:ext uri="{FF2B5EF4-FFF2-40B4-BE49-F238E27FC236}">
                <a16:creationId xmlns:a16="http://schemas.microsoft.com/office/drawing/2014/main" id="{329C374E-0B26-DF38-8204-A5747E8C9052}"/>
              </a:ext>
            </a:extLst>
          </p:cNvPr>
          <p:cNvPicPr>
            <a:picLocks noChangeAspect="1"/>
          </p:cNvPicPr>
          <p:nvPr userDrawn="1"/>
        </p:nvPicPr>
        <p:blipFill>
          <a:blip r:embed="rId2"/>
          <a:srcRect/>
          <a:stretch/>
        </p:blipFill>
        <p:spPr>
          <a:xfrm>
            <a:off x="15239515" y="9238766"/>
            <a:ext cx="3048485" cy="1048234"/>
          </a:xfrm>
          <a:prstGeom prst="rect">
            <a:avLst/>
          </a:prstGeom>
        </p:spPr>
      </p:pic>
      <p:pic>
        <p:nvPicPr>
          <p:cNvPr id="9" name="Picture 8">
            <a:extLst>
              <a:ext uri="{FF2B5EF4-FFF2-40B4-BE49-F238E27FC236}">
                <a16:creationId xmlns:a16="http://schemas.microsoft.com/office/drawing/2014/main" id="{8E900E73-9FD5-3635-5CE2-2B4CA2A54923}"/>
              </a:ext>
            </a:extLst>
          </p:cNvPr>
          <p:cNvPicPr>
            <a:picLocks noChangeAspect="1"/>
          </p:cNvPicPr>
          <p:nvPr userDrawn="1"/>
        </p:nvPicPr>
        <p:blipFill>
          <a:blip r:embed="rId3"/>
          <a:stretch>
            <a:fillRect/>
          </a:stretch>
        </p:blipFill>
        <p:spPr>
          <a:xfrm>
            <a:off x="15943511" y="9606615"/>
            <a:ext cx="2180964" cy="415950"/>
          </a:xfrm>
          <a:prstGeom prst="rect">
            <a:avLst/>
          </a:prstGeom>
        </p:spPr>
      </p:pic>
    </p:spTree>
    <p:extLst>
      <p:ext uri="{BB962C8B-B14F-4D97-AF65-F5344CB8AC3E}">
        <p14:creationId xmlns:p14="http://schemas.microsoft.com/office/powerpoint/2010/main" val="3772652288"/>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Visual 1">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5BFE522B-9E20-19CA-E006-38A75A435482}"/>
              </a:ext>
            </a:extLst>
          </p:cNvPr>
          <p:cNvPicPr>
            <a:picLocks noChangeAspect="1"/>
          </p:cNvPicPr>
          <p:nvPr userDrawn="1"/>
        </p:nvPicPr>
        <p:blipFill>
          <a:blip r:embed="rId2">
            <a:extLst>
              <a:ext uri="{96DAC541-7B7A-43D3-8B79-37D633B846F1}">
                <asvg:svgBlip xmlns:asvg="http://schemas.microsoft.com/office/drawing/2016/SVG/main" r:embed="rId3"/>
              </a:ext>
            </a:extLst>
          </a:blip>
          <a:srcRect l="-1" r="43797"/>
          <a:stretch/>
        </p:blipFill>
        <p:spPr>
          <a:xfrm>
            <a:off x="8835189" y="2603020"/>
            <a:ext cx="9486676" cy="7700912"/>
          </a:xfrm>
          <a:prstGeom prst="rect">
            <a:avLst/>
          </a:prstGeom>
        </p:spPr>
      </p:pic>
      <p:sp>
        <p:nvSpPr>
          <p:cNvPr id="2" name="Espace réservé du texte 8">
            <a:extLst>
              <a:ext uri="{FF2B5EF4-FFF2-40B4-BE49-F238E27FC236}">
                <a16:creationId xmlns:a16="http://schemas.microsoft.com/office/drawing/2014/main" id="{E8AA6B6A-FF41-19E9-C9AB-93E01D033A52}"/>
              </a:ext>
            </a:extLst>
          </p:cNvPr>
          <p:cNvSpPr>
            <a:spLocks noGrp="1"/>
          </p:cNvSpPr>
          <p:nvPr>
            <p:ph type="body" sz="quarter" idx="10" hasCustomPrompt="1"/>
          </p:nvPr>
        </p:nvSpPr>
        <p:spPr>
          <a:xfrm>
            <a:off x="1428750" y="1302954"/>
            <a:ext cx="11753850" cy="1005078"/>
          </a:xfrm>
          <a:prstGeom prst="rect">
            <a:avLst/>
          </a:prstGeom>
        </p:spPr>
        <p:txBody>
          <a:bodyPr/>
          <a:lstStyle>
            <a:lvl1pPr marL="0" indent="0">
              <a:buNone/>
              <a:defRPr sz="5630" b="1" i="0">
                <a:solidFill>
                  <a:srgbClr val="00305D"/>
                </a:solidFill>
                <a:latin typeface="Arial Narrow" panose="020B0604020202020204" pitchFamily="34" charset="0"/>
                <a:cs typeface="Arial Narrow" panose="020B0604020202020204" pitchFamily="34" charset="0"/>
              </a:defRPr>
            </a:lvl1pPr>
          </a:lstStyle>
          <a:p>
            <a:pPr lvl="0"/>
            <a:r>
              <a:rPr lang="fr-FR"/>
              <a:t>TITLE OF THE SLIDE</a:t>
            </a:r>
          </a:p>
        </p:txBody>
      </p:sp>
      <p:sp>
        <p:nvSpPr>
          <p:cNvPr id="7" name="Espace réservé du texte 8">
            <a:extLst>
              <a:ext uri="{FF2B5EF4-FFF2-40B4-BE49-F238E27FC236}">
                <a16:creationId xmlns:a16="http://schemas.microsoft.com/office/drawing/2014/main" id="{7FC4E609-892E-ABE6-F189-526293B25BD0}"/>
              </a:ext>
            </a:extLst>
          </p:cNvPr>
          <p:cNvSpPr>
            <a:spLocks noGrp="1"/>
          </p:cNvSpPr>
          <p:nvPr>
            <p:ph type="body" sz="quarter" idx="11" hasCustomPrompt="1"/>
          </p:nvPr>
        </p:nvSpPr>
        <p:spPr>
          <a:xfrm>
            <a:off x="1428750" y="2565245"/>
            <a:ext cx="11753850" cy="673207"/>
          </a:xfrm>
          <a:prstGeom prst="rect">
            <a:avLst/>
          </a:prstGeom>
        </p:spPr>
        <p:txBody>
          <a:bodyPr/>
          <a:lstStyle>
            <a:lvl1pPr marL="0" indent="0">
              <a:buNone/>
              <a:defRPr sz="3750" b="1" i="0">
                <a:solidFill>
                  <a:srgbClr val="00305D"/>
                </a:solidFill>
                <a:latin typeface="Arial Narrow" panose="020B0604020202020204" pitchFamily="34" charset="0"/>
                <a:cs typeface="Arial Narrow" panose="020B0604020202020204" pitchFamily="34" charset="0"/>
              </a:defRPr>
            </a:lvl1pPr>
          </a:lstStyle>
          <a:p>
            <a:pPr lvl="0"/>
            <a:r>
              <a:rPr lang="fr-FR" err="1"/>
              <a:t>Subtitle</a:t>
            </a:r>
            <a:endParaRPr lang="fr-FR"/>
          </a:p>
        </p:txBody>
      </p:sp>
      <p:sp>
        <p:nvSpPr>
          <p:cNvPr id="8" name="Espace réservé du texte 9">
            <a:extLst>
              <a:ext uri="{FF2B5EF4-FFF2-40B4-BE49-F238E27FC236}">
                <a16:creationId xmlns:a16="http://schemas.microsoft.com/office/drawing/2014/main" id="{CBA83098-C3C3-6DD8-6283-50638972520F}"/>
              </a:ext>
            </a:extLst>
          </p:cNvPr>
          <p:cNvSpPr>
            <a:spLocks noGrp="1"/>
          </p:cNvSpPr>
          <p:nvPr>
            <p:ph type="body" sz="quarter" idx="12" hasCustomPrompt="1"/>
          </p:nvPr>
        </p:nvSpPr>
        <p:spPr>
          <a:xfrm>
            <a:off x="1428750" y="9238766"/>
            <a:ext cx="5751513" cy="361449"/>
          </a:xfrm>
          <a:prstGeom prst="rect">
            <a:avLst/>
          </a:prstGeom>
        </p:spPr>
        <p:txBody>
          <a:bodyPr/>
          <a:lstStyle>
            <a:lvl1pPr marL="0" indent="0">
              <a:buNone/>
              <a:defRPr sz="1500" b="1" i="0">
                <a:solidFill>
                  <a:srgbClr val="00305D"/>
                </a:solidFill>
                <a:latin typeface="Arial Narrow" panose="020B0604020202020204" pitchFamily="34" charset="0"/>
                <a:cs typeface="Arial Narrow" panose="020B0604020202020204" pitchFamily="34" charset="0"/>
              </a:defRPr>
            </a:lvl1pPr>
          </a:lstStyle>
          <a:p>
            <a:pPr lvl="0"/>
            <a:r>
              <a:rPr lang="fr-FR"/>
              <a:t>Name of the </a:t>
            </a:r>
            <a:r>
              <a:rPr lang="fr-FR" err="1"/>
              <a:t>presenter</a:t>
            </a:r>
            <a:r>
              <a:rPr lang="fr-FR"/>
              <a:t> </a:t>
            </a:r>
            <a:r>
              <a:rPr lang="fr-FR" err="1"/>
              <a:t>here</a:t>
            </a:r>
            <a:endParaRPr lang="fr-FR"/>
          </a:p>
        </p:txBody>
      </p:sp>
      <p:sp>
        <p:nvSpPr>
          <p:cNvPr id="9" name="Content of this presentation is copyrightand responsibility of the author Permission is required for re-use">
            <a:extLst>
              <a:ext uri="{FF2B5EF4-FFF2-40B4-BE49-F238E27FC236}">
                <a16:creationId xmlns:a16="http://schemas.microsoft.com/office/drawing/2014/main" id="{236CCA65-189B-E2B0-42C9-47E430DA4BCA}"/>
              </a:ext>
            </a:extLst>
          </p:cNvPr>
          <p:cNvSpPr/>
          <p:nvPr userDrawn="1"/>
        </p:nvSpPr>
        <p:spPr>
          <a:xfrm>
            <a:off x="1500939" y="9667633"/>
            <a:ext cx="7334250" cy="190500"/>
          </a:xfrm>
          <a:prstGeom prst="rect">
            <a:avLst/>
          </a:prstGeom>
          <a:noFill/>
          <a:ln/>
        </p:spPr>
        <p:txBody>
          <a:bodyPr wrap="square" lIns="0" tIns="0" rIns="0" bIns="0" rtlCol="0" anchor="t"/>
          <a:lstStyle/>
          <a:p>
            <a:pPr marL="0" indent="0" algn="l">
              <a:lnSpc>
                <a:spcPts val="1500"/>
              </a:lnSpc>
              <a:buNone/>
            </a:pPr>
            <a:r>
              <a:rPr lang="en-US" sz="1500">
                <a:solidFill>
                  <a:srgbClr val="00305D"/>
                </a:solidFill>
                <a:latin typeface="Arial Narrow" pitchFamily="34" charset="0"/>
                <a:ea typeface="Arial Narrow" pitchFamily="34" charset="-122"/>
                <a:cs typeface="Arial Narrow" pitchFamily="34" charset="-120"/>
              </a:rPr>
              <a:t>Content of this presentation is copyrightand responsibility of the author. Permission is required for re-use.</a:t>
            </a:r>
            <a:endParaRPr lang="en-US" sz="1500"/>
          </a:p>
        </p:txBody>
      </p:sp>
      <p:pic>
        <p:nvPicPr>
          <p:cNvPr id="3" name="Rectangle 95" descr="preencoded.png">
            <a:extLst>
              <a:ext uri="{FF2B5EF4-FFF2-40B4-BE49-F238E27FC236}">
                <a16:creationId xmlns:a16="http://schemas.microsoft.com/office/drawing/2014/main" id="{9A1BEB59-A61A-507C-AB61-C64A9FFB58A1}"/>
              </a:ext>
            </a:extLst>
          </p:cNvPr>
          <p:cNvPicPr>
            <a:picLocks noChangeAspect="1"/>
          </p:cNvPicPr>
          <p:nvPr userDrawn="1"/>
        </p:nvPicPr>
        <p:blipFill>
          <a:blip r:embed="rId4"/>
          <a:srcRect/>
          <a:stretch/>
        </p:blipFill>
        <p:spPr>
          <a:xfrm>
            <a:off x="15253370" y="9266476"/>
            <a:ext cx="3048485" cy="1048234"/>
          </a:xfrm>
          <a:prstGeom prst="rect">
            <a:avLst/>
          </a:prstGeom>
        </p:spPr>
      </p:pic>
      <p:pic>
        <p:nvPicPr>
          <p:cNvPr id="4" name="Picture 3">
            <a:extLst>
              <a:ext uri="{FF2B5EF4-FFF2-40B4-BE49-F238E27FC236}">
                <a16:creationId xmlns:a16="http://schemas.microsoft.com/office/drawing/2014/main" id="{469B4395-708E-63E3-5CF2-5801065BCF59}"/>
              </a:ext>
            </a:extLst>
          </p:cNvPr>
          <p:cNvPicPr>
            <a:picLocks noChangeAspect="1"/>
          </p:cNvPicPr>
          <p:nvPr userDrawn="1"/>
        </p:nvPicPr>
        <p:blipFill>
          <a:blip r:embed="rId5"/>
          <a:stretch>
            <a:fillRect/>
          </a:stretch>
        </p:blipFill>
        <p:spPr>
          <a:xfrm>
            <a:off x="15943511" y="9606615"/>
            <a:ext cx="2180964" cy="415950"/>
          </a:xfrm>
          <a:prstGeom prst="rect">
            <a:avLst/>
          </a:prstGeom>
        </p:spPr>
      </p:pic>
    </p:spTree>
    <p:extLst>
      <p:ext uri="{BB962C8B-B14F-4D97-AF65-F5344CB8AC3E}">
        <p14:creationId xmlns:p14="http://schemas.microsoft.com/office/powerpoint/2010/main" val="1335814559"/>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Visual 2">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D8C9C06E-ADDF-7B39-3376-2FBA2D9F8F3D}"/>
              </a:ext>
            </a:extLst>
          </p:cNvPr>
          <p:cNvPicPr>
            <a:picLocks noChangeAspect="1"/>
          </p:cNvPicPr>
          <p:nvPr userDrawn="1"/>
        </p:nvPicPr>
        <p:blipFill>
          <a:blip r:embed="rId2">
            <a:extLst>
              <a:ext uri="{96DAC541-7B7A-43D3-8B79-37D633B846F1}">
                <asvg:svgBlip xmlns:asvg="http://schemas.microsoft.com/office/drawing/2016/SVG/main" r:embed="rId3"/>
              </a:ext>
            </a:extLst>
          </a:blip>
          <a:srcRect l="-1" r="43797"/>
          <a:stretch/>
        </p:blipFill>
        <p:spPr>
          <a:xfrm>
            <a:off x="10815638" y="4210671"/>
            <a:ext cx="7506225" cy="6093260"/>
          </a:xfrm>
          <a:prstGeom prst="rect">
            <a:avLst/>
          </a:prstGeom>
        </p:spPr>
      </p:pic>
      <p:sp>
        <p:nvSpPr>
          <p:cNvPr id="6" name="Content of this presentation is copyrightand responsibility of the author Permission is required for re-use">
            <a:extLst>
              <a:ext uri="{FF2B5EF4-FFF2-40B4-BE49-F238E27FC236}">
                <a16:creationId xmlns:a16="http://schemas.microsoft.com/office/drawing/2014/main" id="{8682D5A5-A524-DEF4-9DF4-396D38E813E6}"/>
              </a:ext>
            </a:extLst>
          </p:cNvPr>
          <p:cNvSpPr/>
          <p:nvPr userDrawn="1"/>
        </p:nvSpPr>
        <p:spPr>
          <a:xfrm>
            <a:off x="1500939" y="9667633"/>
            <a:ext cx="7334250" cy="190500"/>
          </a:xfrm>
          <a:prstGeom prst="rect">
            <a:avLst/>
          </a:prstGeom>
          <a:noFill/>
          <a:ln/>
        </p:spPr>
        <p:txBody>
          <a:bodyPr wrap="square" lIns="0" tIns="0" rIns="0" bIns="0" rtlCol="0" anchor="t"/>
          <a:lstStyle/>
          <a:p>
            <a:pPr marL="0" indent="0" algn="l">
              <a:lnSpc>
                <a:spcPts val="1500"/>
              </a:lnSpc>
              <a:buNone/>
            </a:pPr>
            <a:r>
              <a:rPr lang="en-US" sz="1500">
                <a:solidFill>
                  <a:srgbClr val="00305D"/>
                </a:solidFill>
                <a:latin typeface="Arial Narrow" pitchFamily="34" charset="0"/>
                <a:ea typeface="Arial Narrow" pitchFamily="34" charset="-122"/>
                <a:cs typeface="Arial Narrow" pitchFamily="34" charset="-120"/>
              </a:rPr>
              <a:t>Content of this presentation is copyrightand responsibility of the author. Permission is required for re-use.</a:t>
            </a:r>
            <a:endParaRPr lang="en-US" sz="1500"/>
          </a:p>
        </p:txBody>
      </p:sp>
      <p:sp>
        <p:nvSpPr>
          <p:cNvPr id="10" name="Espace réservé du texte 8">
            <a:extLst>
              <a:ext uri="{FF2B5EF4-FFF2-40B4-BE49-F238E27FC236}">
                <a16:creationId xmlns:a16="http://schemas.microsoft.com/office/drawing/2014/main" id="{CA6B783B-ED58-5F95-B652-B1E24B3249BD}"/>
              </a:ext>
            </a:extLst>
          </p:cNvPr>
          <p:cNvSpPr>
            <a:spLocks noGrp="1"/>
          </p:cNvSpPr>
          <p:nvPr>
            <p:ph type="body" sz="quarter" idx="10" hasCustomPrompt="1"/>
          </p:nvPr>
        </p:nvSpPr>
        <p:spPr>
          <a:xfrm>
            <a:off x="1428750" y="1302954"/>
            <a:ext cx="11753850" cy="1005078"/>
          </a:xfrm>
          <a:prstGeom prst="rect">
            <a:avLst/>
          </a:prstGeom>
        </p:spPr>
        <p:txBody>
          <a:bodyPr/>
          <a:lstStyle>
            <a:lvl1pPr marL="0" indent="0">
              <a:buNone/>
              <a:defRPr sz="5630" b="1" i="0">
                <a:solidFill>
                  <a:srgbClr val="00305D"/>
                </a:solidFill>
                <a:latin typeface="Arial Narrow" panose="020B0604020202020204" pitchFamily="34" charset="0"/>
                <a:cs typeface="Arial Narrow" panose="020B0604020202020204" pitchFamily="34" charset="0"/>
              </a:defRPr>
            </a:lvl1pPr>
          </a:lstStyle>
          <a:p>
            <a:pPr lvl="0"/>
            <a:r>
              <a:rPr lang="fr-FR"/>
              <a:t>TITLE OF THE SLIDE</a:t>
            </a:r>
          </a:p>
        </p:txBody>
      </p:sp>
      <p:sp>
        <p:nvSpPr>
          <p:cNvPr id="11" name="Espace réservé du texte 8">
            <a:extLst>
              <a:ext uri="{FF2B5EF4-FFF2-40B4-BE49-F238E27FC236}">
                <a16:creationId xmlns:a16="http://schemas.microsoft.com/office/drawing/2014/main" id="{DB5289C3-226C-3FDB-DFAF-BF8262181EA8}"/>
              </a:ext>
            </a:extLst>
          </p:cNvPr>
          <p:cNvSpPr>
            <a:spLocks noGrp="1"/>
          </p:cNvSpPr>
          <p:nvPr>
            <p:ph type="body" sz="quarter" idx="11" hasCustomPrompt="1"/>
          </p:nvPr>
        </p:nvSpPr>
        <p:spPr>
          <a:xfrm>
            <a:off x="1428750" y="2565245"/>
            <a:ext cx="11753850" cy="673207"/>
          </a:xfrm>
          <a:prstGeom prst="rect">
            <a:avLst/>
          </a:prstGeom>
        </p:spPr>
        <p:txBody>
          <a:bodyPr/>
          <a:lstStyle>
            <a:lvl1pPr marL="0" indent="0">
              <a:buNone/>
              <a:defRPr sz="3750" b="1" i="0">
                <a:solidFill>
                  <a:srgbClr val="00305D"/>
                </a:solidFill>
                <a:latin typeface="Arial Narrow" panose="020B0604020202020204" pitchFamily="34" charset="0"/>
                <a:cs typeface="Arial Narrow" panose="020B0604020202020204" pitchFamily="34" charset="0"/>
              </a:defRPr>
            </a:lvl1pPr>
          </a:lstStyle>
          <a:p>
            <a:pPr lvl="0"/>
            <a:r>
              <a:rPr lang="fr-FR" err="1"/>
              <a:t>Subtitle</a:t>
            </a:r>
            <a:endParaRPr lang="fr-FR"/>
          </a:p>
        </p:txBody>
      </p:sp>
      <p:sp>
        <p:nvSpPr>
          <p:cNvPr id="12" name="Espace réservé du texte 9">
            <a:extLst>
              <a:ext uri="{FF2B5EF4-FFF2-40B4-BE49-F238E27FC236}">
                <a16:creationId xmlns:a16="http://schemas.microsoft.com/office/drawing/2014/main" id="{122B9CBE-1C42-53D2-040E-CE9FAADFC55C}"/>
              </a:ext>
            </a:extLst>
          </p:cNvPr>
          <p:cNvSpPr>
            <a:spLocks noGrp="1"/>
          </p:cNvSpPr>
          <p:nvPr>
            <p:ph type="body" sz="quarter" idx="12" hasCustomPrompt="1"/>
          </p:nvPr>
        </p:nvSpPr>
        <p:spPr>
          <a:xfrm>
            <a:off x="1428750" y="9238766"/>
            <a:ext cx="5751513" cy="361449"/>
          </a:xfrm>
          <a:prstGeom prst="rect">
            <a:avLst/>
          </a:prstGeom>
        </p:spPr>
        <p:txBody>
          <a:bodyPr/>
          <a:lstStyle>
            <a:lvl1pPr marL="0" indent="0">
              <a:buNone/>
              <a:defRPr sz="1500" b="1" i="0">
                <a:solidFill>
                  <a:srgbClr val="00305D"/>
                </a:solidFill>
                <a:latin typeface="Arial Narrow" panose="020B0604020202020204" pitchFamily="34" charset="0"/>
                <a:cs typeface="Arial Narrow" panose="020B0604020202020204" pitchFamily="34" charset="0"/>
              </a:defRPr>
            </a:lvl1pPr>
          </a:lstStyle>
          <a:p>
            <a:pPr lvl="0"/>
            <a:r>
              <a:rPr lang="fr-FR"/>
              <a:t>Name of the </a:t>
            </a:r>
            <a:r>
              <a:rPr lang="fr-FR" err="1"/>
              <a:t>presenter</a:t>
            </a:r>
            <a:r>
              <a:rPr lang="fr-FR"/>
              <a:t> </a:t>
            </a:r>
            <a:r>
              <a:rPr lang="fr-FR" err="1"/>
              <a:t>here</a:t>
            </a:r>
            <a:endParaRPr lang="fr-FR"/>
          </a:p>
        </p:txBody>
      </p:sp>
      <p:sp>
        <p:nvSpPr>
          <p:cNvPr id="13" name="Espace réservé du texte 8">
            <a:extLst>
              <a:ext uri="{FF2B5EF4-FFF2-40B4-BE49-F238E27FC236}">
                <a16:creationId xmlns:a16="http://schemas.microsoft.com/office/drawing/2014/main" id="{CCFF93DF-756E-1034-F9F3-945B56EB2AB1}"/>
              </a:ext>
            </a:extLst>
          </p:cNvPr>
          <p:cNvSpPr>
            <a:spLocks noGrp="1"/>
          </p:cNvSpPr>
          <p:nvPr>
            <p:ph type="body" sz="quarter" idx="13" hasCustomPrompt="1"/>
          </p:nvPr>
        </p:nvSpPr>
        <p:spPr>
          <a:xfrm>
            <a:off x="1428750" y="3503708"/>
            <a:ext cx="13810765" cy="4218047"/>
          </a:xfrm>
          <a:prstGeom prst="rect">
            <a:avLst/>
          </a:prstGeom>
        </p:spPr>
        <p:txBody>
          <a:bodyPr/>
          <a:lstStyle>
            <a:lvl1pPr marL="0" indent="0">
              <a:buNone/>
              <a:defRPr sz="3750" b="0" i="0">
                <a:solidFill>
                  <a:srgbClr val="00305D"/>
                </a:solidFill>
                <a:latin typeface="Arial Narrow" panose="020B0604020202020204" pitchFamily="34" charset="0"/>
                <a:cs typeface="Arial Narrow" panose="020B0604020202020204" pitchFamily="34" charset="0"/>
              </a:defRPr>
            </a:lvl1pPr>
          </a:lstStyle>
          <a:p>
            <a:pPr marL="0" indent="0" algn="l">
              <a:lnSpc>
                <a:spcPts val="3975"/>
              </a:lnSpc>
              <a:buNone/>
            </a:pPr>
            <a:r>
              <a:rPr lang="en-US" sz="3750">
                <a:solidFill>
                  <a:srgbClr val="00305D"/>
                </a:solidFill>
                <a:latin typeface="Arial Narrow Regular" pitchFamily="34" charset="0"/>
                <a:ea typeface="Arial Narrow Regular" pitchFamily="34" charset="-122"/>
                <a:cs typeface="Arial Narrow Regular" pitchFamily="34" charset="-120"/>
              </a:rPr>
              <a:t>In </a:t>
            </a:r>
            <a:r>
              <a:rPr lang="en-US" sz="3750" err="1">
                <a:solidFill>
                  <a:srgbClr val="00305D"/>
                </a:solidFill>
                <a:latin typeface="Arial Narrow Regular" pitchFamily="34" charset="0"/>
                <a:ea typeface="Arial Narrow Regular" pitchFamily="34" charset="-122"/>
                <a:cs typeface="Arial Narrow Regular" pitchFamily="34" charset="-120"/>
              </a:rPr>
              <a:t>egestas</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arcu</a:t>
            </a:r>
            <a:r>
              <a:rPr lang="en-US" sz="3750">
                <a:solidFill>
                  <a:srgbClr val="00305D"/>
                </a:solidFill>
                <a:latin typeface="Arial Narrow Regular" pitchFamily="34" charset="0"/>
                <a:ea typeface="Arial Narrow Regular" pitchFamily="34" charset="-122"/>
                <a:cs typeface="Arial Narrow Regular" pitchFamily="34" charset="-120"/>
              </a:rPr>
              <a:t> ipsum, ac tempus </a:t>
            </a:r>
            <a:r>
              <a:rPr lang="en-US" sz="3750" err="1">
                <a:solidFill>
                  <a:srgbClr val="00305D"/>
                </a:solidFill>
                <a:latin typeface="Arial Narrow Regular" pitchFamily="34" charset="0"/>
                <a:ea typeface="Arial Narrow Regular" pitchFamily="34" charset="-122"/>
                <a:cs typeface="Arial Narrow Regular" pitchFamily="34" charset="-120"/>
              </a:rPr>
              <a:t>arcu</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porttitor</a:t>
            </a:r>
            <a:r>
              <a:rPr lang="en-US" sz="3750">
                <a:solidFill>
                  <a:srgbClr val="00305D"/>
                </a:solidFill>
                <a:latin typeface="Arial Narrow Regular" pitchFamily="34" charset="0"/>
                <a:ea typeface="Arial Narrow Regular" pitchFamily="34" charset="-122"/>
                <a:cs typeface="Arial Narrow Regular" pitchFamily="34" charset="-120"/>
              </a:rPr>
              <a:t> sit </a:t>
            </a:r>
            <a:r>
              <a:rPr lang="en-US" sz="3750" err="1">
                <a:solidFill>
                  <a:srgbClr val="00305D"/>
                </a:solidFill>
                <a:latin typeface="Arial Narrow Regular" pitchFamily="34" charset="0"/>
                <a:ea typeface="Arial Narrow Regular" pitchFamily="34" charset="-122"/>
                <a:cs typeface="Arial Narrow Regular" pitchFamily="34" charset="-120"/>
              </a:rPr>
              <a:t>amet</a:t>
            </a:r>
            <a:r>
              <a:rPr lang="en-US" sz="3750">
                <a:solidFill>
                  <a:srgbClr val="00305D"/>
                </a:solidFill>
                <a:latin typeface="Arial Narrow Regular" pitchFamily="34" charset="0"/>
                <a:ea typeface="Arial Narrow Regular" pitchFamily="34" charset="-122"/>
                <a:cs typeface="Arial Narrow Regular" pitchFamily="34" charset="-120"/>
              </a:rPr>
              <a:t>. Cras non </a:t>
            </a:r>
            <a:r>
              <a:rPr lang="en-US" sz="3750" err="1">
                <a:solidFill>
                  <a:srgbClr val="00305D"/>
                </a:solidFill>
                <a:latin typeface="Arial Narrow Regular" pitchFamily="34" charset="0"/>
                <a:ea typeface="Arial Narrow Regular" pitchFamily="34" charset="-122"/>
                <a:cs typeface="Arial Narrow Regular" pitchFamily="34" charset="-120"/>
              </a:rPr>
              <a:t>sagittis</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felis</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Phasellus</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mauris</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massa</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ultrices</a:t>
            </a:r>
            <a:r>
              <a:rPr lang="en-US" sz="3750">
                <a:solidFill>
                  <a:srgbClr val="00305D"/>
                </a:solidFill>
                <a:latin typeface="Arial Narrow Regular" pitchFamily="34" charset="0"/>
                <a:ea typeface="Arial Narrow Regular" pitchFamily="34" charset="-122"/>
                <a:cs typeface="Arial Narrow Regular" pitchFamily="34" charset="-120"/>
              </a:rPr>
              <a:t> ac </a:t>
            </a:r>
            <a:r>
              <a:rPr lang="en-US" sz="3750" err="1">
                <a:solidFill>
                  <a:srgbClr val="00305D"/>
                </a:solidFill>
                <a:latin typeface="Arial Narrow Regular" pitchFamily="34" charset="0"/>
                <a:ea typeface="Arial Narrow Regular" pitchFamily="34" charset="-122"/>
                <a:cs typeface="Arial Narrow Regular" pitchFamily="34" charset="-120"/>
              </a:rPr>
              <a:t>posuere</a:t>
            </a:r>
            <a:r>
              <a:rPr lang="en-US" sz="3750">
                <a:solidFill>
                  <a:srgbClr val="00305D"/>
                </a:solidFill>
                <a:latin typeface="Arial Narrow Regular" pitchFamily="34" charset="0"/>
                <a:ea typeface="Arial Narrow Regular" pitchFamily="34" charset="-122"/>
                <a:cs typeface="Arial Narrow Regular" pitchFamily="34" charset="-120"/>
              </a:rPr>
              <a:t> ac, </a:t>
            </a:r>
            <a:r>
              <a:rPr lang="en-US" sz="3750" err="1">
                <a:solidFill>
                  <a:srgbClr val="00305D"/>
                </a:solidFill>
                <a:latin typeface="Arial Narrow Regular" pitchFamily="34" charset="0"/>
                <a:ea typeface="Arial Narrow Regular" pitchFamily="34" charset="-122"/>
                <a:cs typeface="Arial Narrow Regular" pitchFamily="34" charset="-120"/>
              </a:rPr>
              <a:t>vulputate</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eget</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nunc</a:t>
            </a:r>
            <a:r>
              <a:rPr lang="en-US" sz="3750">
                <a:solidFill>
                  <a:srgbClr val="00305D"/>
                </a:solidFill>
                <a:latin typeface="Arial Narrow Regular" pitchFamily="34" charset="0"/>
                <a:ea typeface="Arial Narrow Regular" pitchFamily="34" charset="-122"/>
                <a:cs typeface="Arial Narrow Regular" pitchFamily="34" charset="-120"/>
              </a:rPr>
              <a:t>. Morbi </a:t>
            </a:r>
            <a:r>
              <a:rPr lang="en-US" sz="3750" err="1">
                <a:solidFill>
                  <a:srgbClr val="00305D"/>
                </a:solidFill>
                <a:latin typeface="Arial Narrow Regular" pitchFamily="34" charset="0"/>
                <a:ea typeface="Arial Narrow Regular" pitchFamily="34" charset="-122"/>
                <a:cs typeface="Arial Narrow Regular" pitchFamily="34" charset="-120"/>
              </a:rPr>
              <a:t>faucibus</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odio</a:t>
            </a:r>
            <a:r>
              <a:rPr lang="en-US" sz="3750">
                <a:solidFill>
                  <a:srgbClr val="00305D"/>
                </a:solidFill>
                <a:latin typeface="Arial Narrow Regular" pitchFamily="34" charset="0"/>
                <a:ea typeface="Arial Narrow Regular" pitchFamily="34" charset="-122"/>
                <a:cs typeface="Arial Narrow Regular" pitchFamily="34" charset="-120"/>
              </a:rPr>
              <a:t> non </a:t>
            </a:r>
            <a:r>
              <a:rPr lang="en-US" sz="3750" err="1">
                <a:solidFill>
                  <a:srgbClr val="00305D"/>
                </a:solidFill>
                <a:latin typeface="Arial Narrow Regular" pitchFamily="34" charset="0"/>
                <a:ea typeface="Arial Narrow Regular" pitchFamily="34" charset="-122"/>
                <a:cs typeface="Arial Narrow Regular" pitchFamily="34" charset="-120"/>
              </a:rPr>
              <a:t>orci</a:t>
            </a:r>
            <a:r>
              <a:rPr lang="en-US" sz="3750">
                <a:solidFill>
                  <a:srgbClr val="00305D"/>
                </a:solidFill>
                <a:latin typeface="Arial Narrow Regular" pitchFamily="34" charset="0"/>
                <a:ea typeface="Arial Narrow Regular" pitchFamily="34" charset="-122"/>
                <a:cs typeface="Arial Narrow Regular" pitchFamily="34" charset="-120"/>
              </a:rPr>
              <a:t> maximus, sed </a:t>
            </a:r>
            <a:r>
              <a:rPr lang="en-US" sz="3750" err="1">
                <a:solidFill>
                  <a:srgbClr val="00305D"/>
                </a:solidFill>
                <a:latin typeface="Arial Narrow Regular" pitchFamily="34" charset="0"/>
                <a:ea typeface="Arial Narrow Regular" pitchFamily="34" charset="-122"/>
                <a:cs typeface="Arial Narrow Regular" pitchFamily="34" charset="-120"/>
              </a:rPr>
              <a:t>tristique</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enim</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sollicitudin</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Pellentesque</a:t>
            </a:r>
            <a:r>
              <a:rPr lang="en-US" sz="3750">
                <a:solidFill>
                  <a:srgbClr val="00305D"/>
                </a:solidFill>
                <a:latin typeface="Arial Narrow Regular" pitchFamily="34" charset="0"/>
                <a:ea typeface="Arial Narrow Regular" pitchFamily="34" charset="-122"/>
                <a:cs typeface="Arial Narrow Regular" pitchFamily="34" charset="-120"/>
              </a:rPr>
              <a:t> habitant </a:t>
            </a:r>
            <a:r>
              <a:rPr lang="en-US" sz="3750" err="1">
                <a:solidFill>
                  <a:srgbClr val="00305D"/>
                </a:solidFill>
                <a:latin typeface="Arial Narrow Regular" pitchFamily="34" charset="0"/>
                <a:ea typeface="Arial Narrow Regular" pitchFamily="34" charset="-122"/>
                <a:cs typeface="Arial Narrow Regular" pitchFamily="34" charset="-120"/>
              </a:rPr>
              <a:t>morbi</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tristique</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senectus</a:t>
            </a:r>
            <a:r>
              <a:rPr lang="en-US" sz="3750">
                <a:solidFill>
                  <a:srgbClr val="00305D"/>
                </a:solidFill>
                <a:latin typeface="Arial Narrow Regular" pitchFamily="34" charset="0"/>
                <a:ea typeface="Arial Narrow Regular" pitchFamily="34" charset="-122"/>
                <a:cs typeface="Arial Narrow Regular" pitchFamily="34" charset="-120"/>
              </a:rPr>
              <a:t> et </a:t>
            </a:r>
            <a:r>
              <a:rPr lang="en-US" sz="3750" err="1">
                <a:solidFill>
                  <a:srgbClr val="00305D"/>
                </a:solidFill>
                <a:latin typeface="Arial Narrow Regular" pitchFamily="34" charset="0"/>
                <a:ea typeface="Arial Narrow Regular" pitchFamily="34" charset="-122"/>
                <a:cs typeface="Arial Narrow Regular" pitchFamily="34" charset="-120"/>
              </a:rPr>
              <a:t>netus</a:t>
            </a:r>
            <a:r>
              <a:rPr lang="en-US" sz="3750">
                <a:solidFill>
                  <a:srgbClr val="00305D"/>
                </a:solidFill>
                <a:latin typeface="Arial Narrow Regular" pitchFamily="34" charset="0"/>
                <a:ea typeface="Arial Narrow Regular" pitchFamily="34" charset="-122"/>
                <a:cs typeface="Arial Narrow Regular" pitchFamily="34" charset="-120"/>
              </a:rPr>
              <a:t> et </a:t>
            </a:r>
            <a:r>
              <a:rPr lang="en-US" sz="3750" err="1">
                <a:solidFill>
                  <a:srgbClr val="00305D"/>
                </a:solidFill>
                <a:latin typeface="Arial Narrow Regular" pitchFamily="34" charset="0"/>
                <a:ea typeface="Arial Narrow Regular" pitchFamily="34" charset="-122"/>
                <a:cs typeface="Arial Narrow Regular" pitchFamily="34" charset="-120"/>
              </a:rPr>
              <a:t>malesuada</a:t>
            </a:r>
            <a:r>
              <a:rPr lang="en-US" sz="3750">
                <a:solidFill>
                  <a:srgbClr val="00305D"/>
                </a:solidFill>
                <a:latin typeface="Arial Narrow Regular" pitchFamily="34" charset="0"/>
                <a:ea typeface="Arial Narrow Regular" pitchFamily="34" charset="-122"/>
                <a:cs typeface="Arial Narrow Regular" pitchFamily="34" charset="-120"/>
              </a:rPr>
              <a:t> fames ac </a:t>
            </a:r>
            <a:r>
              <a:rPr lang="en-US" sz="3750" err="1">
                <a:solidFill>
                  <a:srgbClr val="00305D"/>
                </a:solidFill>
                <a:latin typeface="Arial Narrow Regular" pitchFamily="34" charset="0"/>
                <a:ea typeface="Arial Narrow Regular" pitchFamily="34" charset="-122"/>
                <a:cs typeface="Arial Narrow Regular" pitchFamily="34" charset="-120"/>
              </a:rPr>
              <a:t>turpis</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egestas</a:t>
            </a:r>
            <a:r>
              <a:rPr lang="en-US" sz="3750">
                <a:solidFill>
                  <a:srgbClr val="00305D"/>
                </a:solidFill>
                <a:latin typeface="Arial Narrow Regular" pitchFamily="34" charset="0"/>
                <a:ea typeface="Arial Narrow Regular" pitchFamily="34" charset="-122"/>
                <a:cs typeface="Arial Narrow Regular" pitchFamily="34" charset="-120"/>
              </a:rPr>
              <a:t>.</a:t>
            </a:r>
            <a:endParaRPr lang="en-US" sz="3750"/>
          </a:p>
        </p:txBody>
      </p:sp>
      <p:pic>
        <p:nvPicPr>
          <p:cNvPr id="3" name="Rectangle 95" descr="preencoded.png">
            <a:extLst>
              <a:ext uri="{FF2B5EF4-FFF2-40B4-BE49-F238E27FC236}">
                <a16:creationId xmlns:a16="http://schemas.microsoft.com/office/drawing/2014/main" id="{A0786BB3-B7CF-2637-8B21-F0A3421A8F49}"/>
              </a:ext>
            </a:extLst>
          </p:cNvPr>
          <p:cNvPicPr>
            <a:picLocks noChangeAspect="1"/>
          </p:cNvPicPr>
          <p:nvPr userDrawn="1"/>
        </p:nvPicPr>
        <p:blipFill>
          <a:blip r:embed="rId4"/>
          <a:srcRect/>
          <a:stretch/>
        </p:blipFill>
        <p:spPr>
          <a:xfrm>
            <a:off x="15267884" y="9252621"/>
            <a:ext cx="3048485" cy="1048234"/>
          </a:xfrm>
          <a:prstGeom prst="rect">
            <a:avLst/>
          </a:prstGeom>
        </p:spPr>
      </p:pic>
      <p:pic>
        <p:nvPicPr>
          <p:cNvPr id="4" name="Picture 3">
            <a:extLst>
              <a:ext uri="{FF2B5EF4-FFF2-40B4-BE49-F238E27FC236}">
                <a16:creationId xmlns:a16="http://schemas.microsoft.com/office/drawing/2014/main" id="{64EEBFD9-749E-388F-8C19-D6E2D21DFC96}"/>
              </a:ext>
            </a:extLst>
          </p:cNvPr>
          <p:cNvPicPr>
            <a:picLocks noChangeAspect="1"/>
          </p:cNvPicPr>
          <p:nvPr userDrawn="1"/>
        </p:nvPicPr>
        <p:blipFill>
          <a:blip r:embed="rId5"/>
          <a:stretch>
            <a:fillRect/>
          </a:stretch>
        </p:blipFill>
        <p:spPr>
          <a:xfrm>
            <a:off x="15943511" y="9606615"/>
            <a:ext cx="2180964" cy="415950"/>
          </a:xfrm>
          <a:prstGeom prst="rect">
            <a:avLst/>
          </a:prstGeom>
        </p:spPr>
      </p:pic>
    </p:spTree>
    <p:extLst>
      <p:ext uri="{BB962C8B-B14F-4D97-AF65-F5344CB8AC3E}">
        <p14:creationId xmlns:p14="http://schemas.microsoft.com/office/powerpoint/2010/main" val="3875316598"/>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Visual 3">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F2AC262F-372E-AE3C-DEB4-796E2DB4DBF8}"/>
              </a:ext>
            </a:extLst>
          </p:cNvPr>
          <p:cNvPicPr>
            <a:picLocks noChangeAspect="1"/>
          </p:cNvPicPr>
          <p:nvPr userDrawn="1"/>
        </p:nvPicPr>
        <p:blipFill>
          <a:blip r:embed="rId2">
            <a:extLst>
              <a:ext uri="{96DAC541-7B7A-43D3-8B79-37D633B846F1}">
                <asvg:svgBlip xmlns:asvg="http://schemas.microsoft.com/office/drawing/2016/SVG/main" r:embed="rId3"/>
              </a:ext>
            </a:extLst>
          </a:blip>
          <a:srcRect l="-1" r="43797"/>
          <a:stretch/>
        </p:blipFill>
        <p:spPr>
          <a:xfrm>
            <a:off x="10815638" y="4210671"/>
            <a:ext cx="7506225" cy="6093260"/>
          </a:xfrm>
          <a:prstGeom prst="rect">
            <a:avLst/>
          </a:prstGeom>
        </p:spPr>
      </p:pic>
      <p:sp>
        <p:nvSpPr>
          <p:cNvPr id="6" name="Content of this presentation is copyrightand responsibility of the author Permission is required for re-use">
            <a:extLst>
              <a:ext uri="{FF2B5EF4-FFF2-40B4-BE49-F238E27FC236}">
                <a16:creationId xmlns:a16="http://schemas.microsoft.com/office/drawing/2014/main" id="{8682D5A5-A524-DEF4-9DF4-396D38E813E6}"/>
              </a:ext>
            </a:extLst>
          </p:cNvPr>
          <p:cNvSpPr/>
          <p:nvPr userDrawn="1"/>
        </p:nvSpPr>
        <p:spPr>
          <a:xfrm>
            <a:off x="1500939" y="9667633"/>
            <a:ext cx="7334250" cy="190500"/>
          </a:xfrm>
          <a:prstGeom prst="rect">
            <a:avLst/>
          </a:prstGeom>
          <a:noFill/>
          <a:ln/>
        </p:spPr>
        <p:txBody>
          <a:bodyPr wrap="square" lIns="0" tIns="0" rIns="0" bIns="0" rtlCol="0" anchor="t"/>
          <a:lstStyle/>
          <a:p>
            <a:pPr marL="0" indent="0" algn="l">
              <a:lnSpc>
                <a:spcPts val="1500"/>
              </a:lnSpc>
              <a:buNone/>
            </a:pPr>
            <a:r>
              <a:rPr lang="en-US" sz="1500">
                <a:solidFill>
                  <a:srgbClr val="00305D"/>
                </a:solidFill>
                <a:latin typeface="Arial Narrow" pitchFamily="34" charset="0"/>
                <a:ea typeface="Arial Narrow" pitchFamily="34" charset="-122"/>
                <a:cs typeface="Arial Narrow" pitchFamily="34" charset="-120"/>
              </a:rPr>
              <a:t>Content of this presentation is copyrightand responsibility of the author. Permission is required for re-use.</a:t>
            </a:r>
            <a:endParaRPr lang="en-US" sz="1500"/>
          </a:p>
        </p:txBody>
      </p:sp>
      <p:sp>
        <p:nvSpPr>
          <p:cNvPr id="10" name="Espace réservé du texte 8">
            <a:extLst>
              <a:ext uri="{FF2B5EF4-FFF2-40B4-BE49-F238E27FC236}">
                <a16:creationId xmlns:a16="http://schemas.microsoft.com/office/drawing/2014/main" id="{CA6B783B-ED58-5F95-B652-B1E24B3249BD}"/>
              </a:ext>
            </a:extLst>
          </p:cNvPr>
          <p:cNvSpPr>
            <a:spLocks noGrp="1"/>
          </p:cNvSpPr>
          <p:nvPr>
            <p:ph type="body" sz="quarter" idx="10" hasCustomPrompt="1"/>
          </p:nvPr>
        </p:nvSpPr>
        <p:spPr>
          <a:xfrm>
            <a:off x="1428750" y="1302954"/>
            <a:ext cx="11753850" cy="1005078"/>
          </a:xfrm>
          <a:prstGeom prst="rect">
            <a:avLst/>
          </a:prstGeom>
        </p:spPr>
        <p:txBody>
          <a:bodyPr/>
          <a:lstStyle>
            <a:lvl1pPr marL="0" indent="0">
              <a:buNone/>
              <a:defRPr sz="5630" b="1" i="0">
                <a:solidFill>
                  <a:srgbClr val="00305D"/>
                </a:solidFill>
                <a:latin typeface="Arial Narrow" panose="020B0604020202020204" pitchFamily="34" charset="0"/>
                <a:cs typeface="Arial Narrow" panose="020B0604020202020204" pitchFamily="34" charset="0"/>
              </a:defRPr>
            </a:lvl1pPr>
          </a:lstStyle>
          <a:p>
            <a:pPr lvl="0"/>
            <a:r>
              <a:rPr lang="fr-FR"/>
              <a:t>TITLE OF THE SLIDE</a:t>
            </a:r>
          </a:p>
        </p:txBody>
      </p:sp>
      <p:sp>
        <p:nvSpPr>
          <p:cNvPr id="12" name="Espace réservé du texte 9">
            <a:extLst>
              <a:ext uri="{FF2B5EF4-FFF2-40B4-BE49-F238E27FC236}">
                <a16:creationId xmlns:a16="http://schemas.microsoft.com/office/drawing/2014/main" id="{122B9CBE-1C42-53D2-040E-CE9FAADFC55C}"/>
              </a:ext>
            </a:extLst>
          </p:cNvPr>
          <p:cNvSpPr>
            <a:spLocks noGrp="1"/>
          </p:cNvSpPr>
          <p:nvPr>
            <p:ph type="body" sz="quarter" idx="12" hasCustomPrompt="1"/>
          </p:nvPr>
        </p:nvSpPr>
        <p:spPr>
          <a:xfrm>
            <a:off x="1428750" y="9238766"/>
            <a:ext cx="5751513" cy="361449"/>
          </a:xfrm>
          <a:prstGeom prst="rect">
            <a:avLst/>
          </a:prstGeom>
        </p:spPr>
        <p:txBody>
          <a:bodyPr/>
          <a:lstStyle>
            <a:lvl1pPr marL="0" indent="0">
              <a:buNone/>
              <a:defRPr sz="1500" b="1" i="0">
                <a:solidFill>
                  <a:srgbClr val="00305D"/>
                </a:solidFill>
                <a:latin typeface="Arial Narrow" panose="020B0604020202020204" pitchFamily="34" charset="0"/>
                <a:cs typeface="Arial Narrow" panose="020B0604020202020204" pitchFamily="34" charset="0"/>
              </a:defRPr>
            </a:lvl1pPr>
          </a:lstStyle>
          <a:p>
            <a:pPr lvl="0"/>
            <a:r>
              <a:rPr lang="fr-FR"/>
              <a:t>Name of the </a:t>
            </a:r>
            <a:r>
              <a:rPr lang="fr-FR" err="1"/>
              <a:t>presenter</a:t>
            </a:r>
            <a:r>
              <a:rPr lang="fr-FR"/>
              <a:t> </a:t>
            </a:r>
            <a:r>
              <a:rPr lang="fr-FR" err="1"/>
              <a:t>here</a:t>
            </a:r>
            <a:endParaRPr lang="fr-FR"/>
          </a:p>
        </p:txBody>
      </p:sp>
      <p:sp>
        <p:nvSpPr>
          <p:cNvPr id="2" name="Espace réservé du texte 8">
            <a:extLst>
              <a:ext uri="{FF2B5EF4-FFF2-40B4-BE49-F238E27FC236}">
                <a16:creationId xmlns:a16="http://schemas.microsoft.com/office/drawing/2014/main" id="{CCD00FBE-3F02-8D7E-28A9-666186DC4F37}"/>
              </a:ext>
            </a:extLst>
          </p:cNvPr>
          <p:cNvSpPr>
            <a:spLocks noGrp="1"/>
          </p:cNvSpPr>
          <p:nvPr>
            <p:ph type="body" sz="quarter" idx="13" hasCustomPrompt="1"/>
          </p:nvPr>
        </p:nvSpPr>
        <p:spPr>
          <a:xfrm>
            <a:off x="1428750" y="2565166"/>
            <a:ext cx="13810765" cy="4218047"/>
          </a:xfrm>
          <a:prstGeom prst="rect">
            <a:avLst/>
          </a:prstGeom>
        </p:spPr>
        <p:txBody>
          <a:bodyPr/>
          <a:lstStyle>
            <a:lvl1pPr marL="0" indent="0">
              <a:buNone/>
              <a:defRPr sz="3750" b="0" i="0">
                <a:solidFill>
                  <a:srgbClr val="00305D"/>
                </a:solidFill>
                <a:latin typeface="Arial Narrow" panose="020B0604020202020204" pitchFamily="34" charset="0"/>
                <a:cs typeface="Arial Narrow" panose="020B0604020202020204" pitchFamily="34" charset="0"/>
              </a:defRPr>
            </a:lvl1pPr>
          </a:lstStyle>
          <a:p>
            <a:pPr marL="0" indent="0" algn="l">
              <a:lnSpc>
                <a:spcPts val="3975"/>
              </a:lnSpc>
              <a:buNone/>
            </a:pPr>
            <a:r>
              <a:rPr lang="en-US" sz="3750">
                <a:solidFill>
                  <a:srgbClr val="00305D"/>
                </a:solidFill>
                <a:latin typeface="Arial Narrow Regular" pitchFamily="34" charset="0"/>
                <a:ea typeface="Arial Narrow Regular" pitchFamily="34" charset="-122"/>
                <a:cs typeface="Arial Narrow Regular" pitchFamily="34" charset="-120"/>
              </a:rPr>
              <a:t>In </a:t>
            </a:r>
            <a:r>
              <a:rPr lang="en-US" sz="3750" err="1">
                <a:solidFill>
                  <a:srgbClr val="00305D"/>
                </a:solidFill>
                <a:latin typeface="Arial Narrow Regular" pitchFamily="34" charset="0"/>
                <a:ea typeface="Arial Narrow Regular" pitchFamily="34" charset="-122"/>
                <a:cs typeface="Arial Narrow Regular" pitchFamily="34" charset="-120"/>
              </a:rPr>
              <a:t>egestas</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arcu</a:t>
            </a:r>
            <a:r>
              <a:rPr lang="en-US" sz="3750">
                <a:solidFill>
                  <a:srgbClr val="00305D"/>
                </a:solidFill>
                <a:latin typeface="Arial Narrow Regular" pitchFamily="34" charset="0"/>
                <a:ea typeface="Arial Narrow Regular" pitchFamily="34" charset="-122"/>
                <a:cs typeface="Arial Narrow Regular" pitchFamily="34" charset="-120"/>
              </a:rPr>
              <a:t> ipsum, ac tempus </a:t>
            </a:r>
            <a:r>
              <a:rPr lang="en-US" sz="3750" err="1">
                <a:solidFill>
                  <a:srgbClr val="00305D"/>
                </a:solidFill>
                <a:latin typeface="Arial Narrow Regular" pitchFamily="34" charset="0"/>
                <a:ea typeface="Arial Narrow Regular" pitchFamily="34" charset="-122"/>
                <a:cs typeface="Arial Narrow Regular" pitchFamily="34" charset="-120"/>
              </a:rPr>
              <a:t>arcu</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porttitor</a:t>
            </a:r>
            <a:r>
              <a:rPr lang="en-US" sz="3750">
                <a:solidFill>
                  <a:srgbClr val="00305D"/>
                </a:solidFill>
                <a:latin typeface="Arial Narrow Regular" pitchFamily="34" charset="0"/>
                <a:ea typeface="Arial Narrow Regular" pitchFamily="34" charset="-122"/>
                <a:cs typeface="Arial Narrow Regular" pitchFamily="34" charset="-120"/>
              </a:rPr>
              <a:t> sit </a:t>
            </a:r>
            <a:r>
              <a:rPr lang="en-US" sz="3750" err="1">
                <a:solidFill>
                  <a:srgbClr val="00305D"/>
                </a:solidFill>
                <a:latin typeface="Arial Narrow Regular" pitchFamily="34" charset="0"/>
                <a:ea typeface="Arial Narrow Regular" pitchFamily="34" charset="-122"/>
                <a:cs typeface="Arial Narrow Regular" pitchFamily="34" charset="-120"/>
              </a:rPr>
              <a:t>amet</a:t>
            </a:r>
            <a:r>
              <a:rPr lang="en-US" sz="3750">
                <a:solidFill>
                  <a:srgbClr val="00305D"/>
                </a:solidFill>
                <a:latin typeface="Arial Narrow Regular" pitchFamily="34" charset="0"/>
                <a:ea typeface="Arial Narrow Regular" pitchFamily="34" charset="-122"/>
                <a:cs typeface="Arial Narrow Regular" pitchFamily="34" charset="-120"/>
              </a:rPr>
              <a:t>. Cras non </a:t>
            </a:r>
            <a:r>
              <a:rPr lang="en-US" sz="3750" err="1">
                <a:solidFill>
                  <a:srgbClr val="00305D"/>
                </a:solidFill>
                <a:latin typeface="Arial Narrow Regular" pitchFamily="34" charset="0"/>
                <a:ea typeface="Arial Narrow Regular" pitchFamily="34" charset="-122"/>
                <a:cs typeface="Arial Narrow Regular" pitchFamily="34" charset="-120"/>
              </a:rPr>
              <a:t>sagittis</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felis</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Phasellus</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mauris</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massa</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ultrices</a:t>
            </a:r>
            <a:r>
              <a:rPr lang="en-US" sz="3750">
                <a:solidFill>
                  <a:srgbClr val="00305D"/>
                </a:solidFill>
                <a:latin typeface="Arial Narrow Regular" pitchFamily="34" charset="0"/>
                <a:ea typeface="Arial Narrow Regular" pitchFamily="34" charset="-122"/>
                <a:cs typeface="Arial Narrow Regular" pitchFamily="34" charset="-120"/>
              </a:rPr>
              <a:t> ac </a:t>
            </a:r>
            <a:r>
              <a:rPr lang="en-US" sz="3750" err="1">
                <a:solidFill>
                  <a:srgbClr val="00305D"/>
                </a:solidFill>
                <a:latin typeface="Arial Narrow Regular" pitchFamily="34" charset="0"/>
                <a:ea typeface="Arial Narrow Regular" pitchFamily="34" charset="-122"/>
                <a:cs typeface="Arial Narrow Regular" pitchFamily="34" charset="-120"/>
              </a:rPr>
              <a:t>posuere</a:t>
            </a:r>
            <a:r>
              <a:rPr lang="en-US" sz="3750">
                <a:solidFill>
                  <a:srgbClr val="00305D"/>
                </a:solidFill>
                <a:latin typeface="Arial Narrow Regular" pitchFamily="34" charset="0"/>
                <a:ea typeface="Arial Narrow Regular" pitchFamily="34" charset="-122"/>
                <a:cs typeface="Arial Narrow Regular" pitchFamily="34" charset="-120"/>
              </a:rPr>
              <a:t> ac, </a:t>
            </a:r>
            <a:r>
              <a:rPr lang="en-US" sz="3750" err="1">
                <a:solidFill>
                  <a:srgbClr val="00305D"/>
                </a:solidFill>
                <a:latin typeface="Arial Narrow Regular" pitchFamily="34" charset="0"/>
                <a:ea typeface="Arial Narrow Regular" pitchFamily="34" charset="-122"/>
                <a:cs typeface="Arial Narrow Regular" pitchFamily="34" charset="-120"/>
              </a:rPr>
              <a:t>vulputate</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eget</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nunc</a:t>
            </a:r>
            <a:r>
              <a:rPr lang="en-US" sz="3750">
                <a:solidFill>
                  <a:srgbClr val="00305D"/>
                </a:solidFill>
                <a:latin typeface="Arial Narrow Regular" pitchFamily="34" charset="0"/>
                <a:ea typeface="Arial Narrow Regular" pitchFamily="34" charset="-122"/>
                <a:cs typeface="Arial Narrow Regular" pitchFamily="34" charset="-120"/>
              </a:rPr>
              <a:t>. Morbi </a:t>
            </a:r>
            <a:r>
              <a:rPr lang="en-US" sz="3750" err="1">
                <a:solidFill>
                  <a:srgbClr val="00305D"/>
                </a:solidFill>
                <a:latin typeface="Arial Narrow Regular" pitchFamily="34" charset="0"/>
                <a:ea typeface="Arial Narrow Regular" pitchFamily="34" charset="-122"/>
                <a:cs typeface="Arial Narrow Regular" pitchFamily="34" charset="-120"/>
              </a:rPr>
              <a:t>faucibus</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odio</a:t>
            </a:r>
            <a:r>
              <a:rPr lang="en-US" sz="3750">
                <a:solidFill>
                  <a:srgbClr val="00305D"/>
                </a:solidFill>
                <a:latin typeface="Arial Narrow Regular" pitchFamily="34" charset="0"/>
                <a:ea typeface="Arial Narrow Regular" pitchFamily="34" charset="-122"/>
                <a:cs typeface="Arial Narrow Regular" pitchFamily="34" charset="-120"/>
              </a:rPr>
              <a:t> non </a:t>
            </a:r>
            <a:r>
              <a:rPr lang="en-US" sz="3750" err="1">
                <a:solidFill>
                  <a:srgbClr val="00305D"/>
                </a:solidFill>
                <a:latin typeface="Arial Narrow Regular" pitchFamily="34" charset="0"/>
                <a:ea typeface="Arial Narrow Regular" pitchFamily="34" charset="-122"/>
                <a:cs typeface="Arial Narrow Regular" pitchFamily="34" charset="-120"/>
              </a:rPr>
              <a:t>orci</a:t>
            </a:r>
            <a:r>
              <a:rPr lang="en-US" sz="3750">
                <a:solidFill>
                  <a:srgbClr val="00305D"/>
                </a:solidFill>
                <a:latin typeface="Arial Narrow Regular" pitchFamily="34" charset="0"/>
                <a:ea typeface="Arial Narrow Regular" pitchFamily="34" charset="-122"/>
                <a:cs typeface="Arial Narrow Regular" pitchFamily="34" charset="-120"/>
              </a:rPr>
              <a:t> maximus, sed </a:t>
            </a:r>
            <a:r>
              <a:rPr lang="en-US" sz="3750" err="1">
                <a:solidFill>
                  <a:srgbClr val="00305D"/>
                </a:solidFill>
                <a:latin typeface="Arial Narrow Regular" pitchFamily="34" charset="0"/>
                <a:ea typeface="Arial Narrow Regular" pitchFamily="34" charset="-122"/>
                <a:cs typeface="Arial Narrow Regular" pitchFamily="34" charset="-120"/>
              </a:rPr>
              <a:t>tristique</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enim</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sollicitudin</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Pellentesque</a:t>
            </a:r>
            <a:r>
              <a:rPr lang="en-US" sz="3750">
                <a:solidFill>
                  <a:srgbClr val="00305D"/>
                </a:solidFill>
                <a:latin typeface="Arial Narrow Regular" pitchFamily="34" charset="0"/>
                <a:ea typeface="Arial Narrow Regular" pitchFamily="34" charset="-122"/>
                <a:cs typeface="Arial Narrow Regular" pitchFamily="34" charset="-120"/>
              </a:rPr>
              <a:t> habitant </a:t>
            </a:r>
            <a:r>
              <a:rPr lang="en-US" sz="3750" err="1">
                <a:solidFill>
                  <a:srgbClr val="00305D"/>
                </a:solidFill>
                <a:latin typeface="Arial Narrow Regular" pitchFamily="34" charset="0"/>
                <a:ea typeface="Arial Narrow Regular" pitchFamily="34" charset="-122"/>
                <a:cs typeface="Arial Narrow Regular" pitchFamily="34" charset="-120"/>
              </a:rPr>
              <a:t>morbi</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tristique</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senectus</a:t>
            </a:r>
            <a:r>
              <a:rPr lang="en-US" sz="3750">
                <a:solidFill>
                  <a:srgbClr val="00305D"/>
                </a:solidFill>
                <a:latin typeface="Arial Narrow Regular" pitchFamily="34" charset="0"/>
                <a:ea typeface="Arial Narrow Regular" pitchFamily="34" charset="-122"/>
                <a:cs typeface="Arial Narrow Regular" pitchFamily="34" charset="-120"/>
              </a:rPr>
              <a:t> et </a:t>
            </a:r>
            <a:r>
              <a:rPr lang="en-US" sz="3750" err="1">
                <a:solidFill>
                  <a:srgbClr val="00305D"/>
                </a:solidFill>
                <a:latin typeface="Arial Narrow Regular" pitchFamily="34" charset="0"/>
                <a:ea typeface="Arial Narrow Regular" pitchFamily="34" charset="-122"/>
                <a:cs typeface="Arial Narrow Regular" pitchFamily="34" charset="-120"/>
              </a:rPr>
              <a:t>netus</a:t>
            </a:r>
            <a:r>
              <a:rPr lang="en-US" sz="3750">
                <a:solidFill>
                  <a:srgbClr val="00305D"/>
                </a:solidFill>
                <a:latin typeface="Arial Narrow Regular" pitchFamily="34" charset="0"/>
                <a:ea typeface="Arial Narrow Regular" pitchFamily="34" charset="-122"/>
                <a:cs typeface="Arial Narrow Regular" pitchFamily="34" charset="-120"/>
              </a:rPr>
              <a:t> et </a:t>
            </a:r>
            <a:r>
              <a:rPr lang="en-US" sz="3750" err="1">
                <a:solidFill>
                  <a:srgbClr val="00305D"/>
                </a:solidFill>
                <a:latin typeface="Arial Narrow Regular" pitchFamily="34" charset="0"/>
                <a:ea typeface="Arial Narrow Regular" pitchFamily="34" charset="-122"/>
                <a:cs typeface="Arial Narrow Regular" pitchFamily="34" charset="-120"/>
              </a:rPr>
              <a:t>malesuada</a:t>
            </a:r>
            <a:r>
              <a:rPr lang="en-US" sz="3750">
                <a:solidFill>
                  <a:srgbClr val="00305D"/>
                </a:solidFill>
                <a:latin typeface="Arial Narrow Regular" pitchFamily="34" charset="0"/>
                <a:ea typeface="Arial Narrow Regular" pitchFamily="34" charset="-122"/>
                <a:cs typeface="Arial Narrow Regular" pitchFamily="34" charset="-120"/>
              </a:rPr>
              <a:t> fames ac </a:t>
            </a:r>
            <a:r>
              <a:rPr lang="en-US" sz="3750" err="1">
                <a:solidFill>
                  <a:srgbClr val="00305D"/>
                </a:solidFill>
                <a:latin typeface="Arial Narrow Regular" pitchFamily="34" charset="0"/>
                <a:ea typeface="Arial Narrow Regular" pitchFamily="34" charset="-122"/>
                <a:cs typeface="Arial Narrow Regular" pitchFamily="34" charset="-120"/>
              </a:rPr>
              <a:t>turpis</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egestas</a:t>
            </a:r>
            <a:r>
              <a:rPr lang="en-US" sz="3750">
                <a:solidFill>
                  <a:srgbClr val="00305D"/>
                </a:solidFill>
                <a:latin typeface="Arial Narrow Regular" pitchFamily="34" charset="0"/>
                <a:ea typeface="Arial Narrow Regular" pitchFamily="34" charset="-122"/>
                <a:cs typeface="Arial Narrow Regular" pitchFamily="34" charset="-120"/>
              </a:rPr>
              <a:t>.</a:t>
            </a:r>
            <a:endParaRPr lang="en-US" sz="3750"/>
          </a:p>
        </p:txBody>
      </p:sp>
      <p:pic>
        <p:nvPicPr>
          <p:cNvPr id="3" name="Rectangle 95" descr="preencoded.png">
            <a:extLst>
              <a:ext uri="{FF2B5EF4-FFF2-40B4-BE49-F238E27FC236}">
                <a16:creationId xmlns:a16="http://schemas.microsoft.com/office/drawing/2014/main" id="{7702E1EA-06DB-04E0-FE5F-83148F833905}"/>
              </a:ext>
            </a:extLst>
          </p:cNvPr>
          <p:cNvPicPr>
            <a:picLocks noChangeAspect="1"/>
          </p:cNvPicPr>
          <p:nvPr userDrawn="1"/>
        </p:nvPicPr>
        <p:blipFill>
          <a:blip r:embed="rId4"/>
          <a:srcRect/>
          <a:stretch/>
        </p:blipFill>
        <p:spPr>
          <a:xfrm>
            <a:off x="15267884" y="9266476"/>
            <a:ext cx="3048485" cy="1048234"/>
          </a:xfrm>
          <a:prstGeom prst="rect">
            <a:avLst/>
          </a:prstGeom>
        </p:spPr>
      </p:pic>
      <p:pic>
        <p:nvPicPr>
          <p:cNvPr id="4" name="Picture 3">
            <a:extLst>
              <a:ext uri="{FF2B5EF4-FFF2-40B4-BE49-F238E27FC236}">
                <a16:creationId xmlns:a16="http://schemas.microsoft.com/office/drawing/2014/main" id="{5ED91E7C-75BE-BFB2-FBD3-C6510B605E45}"/>
              </a:ext>
            </a:extLst>
          </p:cNvPr>
          <p:cNvPicPr>
            <a:picLocks noChangeAspect="1"/>
          </p:cNvPicPr>
          <p:nvPr userDrawn="1"/>
        </p:nvPicPr>
        <p:blipFill>
          <a:blip r:embed="rId5"/>
          <a:stretch>
            <a:fillRect/>
          </a:stretch>
        </p:blipFill>
        <p:spPr>
          <a:xfrm>
            <a:off x="15943511" y="9606615"/>
            <a:ext cx="2180964" cy="415950"/>
          </a:xfrm>
          <a:prstGeom prst="rect">
            <a:avLst/>
          </a:prstGeom>
        </p:spPr>
      </p:pic>
    </p:spTree>
    <p:extLst>
      <p:ext uri="{BB962C8B-B14F-4D97-AF65-F5344CB8AC3E}">
        <p14:creationId xmlns:p14="http://schemas.microsoft.com/office/powerpoint/2010/main" val="681468233"/>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Notes 1">
    <p:spTree>
      <p:nvGrpSpPr>
        <p:cNvPr id="1" name=""/>
        <p:cNvGrpSpPr/>
        <p:nvPr/>
      </p:nvGrpSpPr>
      <p:grpSpPr>
        <a:xfrm>
          <a:off x="0" y="0"/>
          <a:ext cx="0" cy="0"/>
          <a:chOff x="0" y="0"/>
          <a:chExt cx="0" cy="0"/>
        </a:xfrm>
      </p:grpSpPr>
      <p:pic>
        <p:nvPicPr>
          <p:cNvPr id="3" name="Rectangle 103" descr="preencoded.png">
            <a:extLst>
              <a:ext uri="{FF2B5EF4-FFF2-40B4-BE49-F238E27FC236}">
                <a16:creationId xmlns:a16="http://schemas.microsoft.com/office/drawing/2014/main" id="{38085825-3D09-0D72-7EE3-3BC3DD82C18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7905750"/>
            <a:ext cx="18288000" cy="2381250"/>
          </a:xfrm>
          <a:prstGeom prst="rect">
            <a:avLst/>
          </a:prstGeom>
        </p:spPr>
      </p:pic>
      <p:pic>
        <p:nvPicPr>
          <p:cNvPr id="4" name="Vector" descr="preencoded.png">
            <a:extLst>
              <a:ext uri="{FF2B5EF4-FFF2-40B4-BE49-F238E27FC236}">
                <a16:creationId xmlns:a16="http://schemas.microsoft.com/office/drawing/2014/main" id="{2CACFB3E-7833-3536-3F49-6A40F71FCF5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4954250" y="4572000"/>
            <a:ext cx="3333750" cy="3333750"/>
          </a:xfrm>
          <a:prstGeom prst="rect">
            <a:avLst/>
          </a:prstGeom>
        </p:spPr>
      </p:pic>
      <p:sp>
        <p:nvSpPr>
          <p:cNvPr id="2" name="Espace réservé du texte 8">
            <a:extLst>
              <a:ext uri="{FF2B5EF4-FFF2-40B4-BE49-F238E27FC236}">
                <a16:creationId xmlns:a16="http://schemas.microsoft.com/office/drawing/2014/main" id="{B8770D00-9A3D-B590-E43A-EBB0705010B0}"/>
              </a:ext>
            </a:extLst>
          </p:cNvPr>
          <p:cNvSpPr>
            <a:spLocks noGrp="1"/>
          </p:cNvSpPr>
          <p:nvPr>
            <p:ph type="body" sz="quarter" idx="10" hasCustomPrompt="1"/>
          </p:nvPr>
        </p:nvSpPr>
        <p:spPr>
          <a:xfrm>
            <a:off x="1428750" y="1302954"/>
            <a:ext cx="11753850" cy="1005078"/>
          </a:xfrm>
          <a:prstGeom prst="rect">
            <a:avLst/>
          </a:prstGeom>
        </p:spPr>
        <p:txBody>
          <a:bodyPr/>
          <a:lstStyle>
            <a:lvl1pPr marL="0" indent="0">
              <a:buNone/>
              <a:defRPr sz="5630" b="1" i="0">
                <a:solidFill>
                  <a:srgbClr val="00305D"/>
                </a:solidFill>
                <a:latin typeface="Arial Narrow" panose="020B0604020202020204" pitchFamily="34" charset="0"/>
                <a:cs typeface="Arial Narrow" panose="020B0604020202020204" pitchFamily="34" charset="0"/>
              </a:defRPr>
            </a:lvl1pPr>
          </a:lstStyle>
          <a:p>
            <a:pPr lvl="0"/>
            <a:r>
              <a:rPr lang="fr-FR"/>
              <a:t>TITLE OF THE SLIDE</a:t>
            </a:r>
          </a:p>
        </p:txBody>
      </p:sp>
      <p:sp>
        <p:nvSpPr>
          <p:cNvPr id="7" name="Espace réservé du texte 8">
            <a:extLst>
              <a:ext uri="{FF2B5EF4-FFF2-40B4-BE49-F238E27FC236}">
                <a16:creationId xmlns:a16="http://schemas.microsoft.com/office/drawing/2014/main" id="{8C07CF53-7102-7698-45AD-FEC93BBA11A8}"/>
              </a:ext>
            </a:extLst>
          </p:cNvPr>
          <p:cNvSpPr>
            <a:spLocks noGrp="1"/>
          </p:cNvSpPr>
          <p:nvPr>
            <p:ph type="body" sz="quarter" idx="11" hasCustomPrompt="1"/>
          </p:nvPr>
        </p:nvSpPr>
        <p:spPr>
          <a:xfrm>
            <a:off x="1428750" y="2565245"/>
            <a:ext cx="11753850" cy="673207"/>
          </a:xfrm>
          <a:prstGeom prst="rect">
            <a:avLst/>
          </a:prstGeom>
        </p:spPr>
        <p:txBody>
          <a:bodyPr/>
          <a:lstStyle>
            <a:lvl1pPr marL="0" indent="0">
              <a:buNone/>
              <a:defRPr sz="3750" b="1" i="0">
                <a:solidFill>
                  <a:srgbClr val="00305D"/>
                </a:solidFill>
                <a:latin typeface="Arial Narrow" panose="020B0604020202020204" pitchFamily="34" charset="0"/>
                <a:cs typeface="Arial Narrow" panose="020B0604020202020204" pitchFamily="34" charset="0"/>
              </a:defRPr>
            </a:lvl1pPr>
          </a:lstStyle>
          <a:p>
            <a:pPr lvl="0"/>
            <a:r>
              <a:rPr lang="fr-FR" err="1"/>
              <a:t>Subtitle</a:t>
            </a:r>
            <a:endParaRPr lang="fr-FR"/>
          </a:p>
        </p:txBody>
      </p:sp>
      <p:sp>
        <p:nvSpPr>
          <p:cNvPr id="8" name="Espace réservé du texte 8">
            <a:extLst>
              <a:ext uri="{FF2B5EF4-FFF2-40B4-BE49-F238E27FC236}">
                <a16:creationId xmlns:a16="http://schemas.microsoft.com/office/drawing/2014/main" id="{4907DE55-5A58-6668-51F8-B90EDFC18ADB}"/>
              </a:ext>
            </a:extLst>
          </p:cNvPr>
          <p:cNvSpPr>
            <a:spLocks noGrp="1"/>
          </p:cNvSpPr>
          <p:nvPr>
            <p:ph type="body" sz="quarter" idx="12" hasCustomPrompt="1"/>
          </p:nvPr>
        </p:nvSpPr>
        <p:spPr>
          <a:xfrm>
            <a:off x="1428750" y="8836170"/>
            <a:ext cx="11753850" cy="513352"/>
          </a:xfrm>
          <a:prstGeom prst="rect">
            <a:avLst/>
          </a:prstGeom>
        </p:spPr>
        <p:txBody>
          <a:bodyPr/>
          <a:lstStyle>
            <a:lvl1pPr marL="0" indent="0">
              <a:buNone/>
              <a:defRPr sz="2630" b="0" i="0">
                <a:solidFill>
                  <a:schemeClr val="bg1"/>
                </a:solidFill>
                <a:latin typeface="Arial Narrow" panose="020B0604020202020204" pitchFamily="34" charset="0"/>
                <a:cs typeface="Arial Narrow" panose="020B0604020202020204" pitchFamily="34" charset="0"/>
              </a:defRPr>
            </a:lvl1pPr>
          </a:lstStyle>
          <a:p>
            <a:pPr lvl="0"/>
            <a:r>
              <a:rPr lang="fr-FR"/>
              <a:t>Notes</a:t>
            </a:r>
          </a:p>
        </p:txBody>
      </p:sp>
      <p:pic>
        <p:nvPicPr>
          <p:cNvPr id="5" name="Rectangle 95" descr="preencoded.png">
            <a:extLst>
              <a:ext uri="{FF2B5EF4-FFF2-40B4-BE49-F238E27FC236}">
                <a16:creationId xmlns:a16="http://schemas.microsoft.com/office/drawing/2014/main" id="{30069254-AA9B-540F-F5E2-A13981192613}"/>
              </a:ext>
            </a:extLst>
          </p:cNvPr>
          <p:cNvPicPr>
            <a:picLocks noChangeAspect="1"/>
          </p:cNvPicPr>
          <p:nvPr userDrawn="1"/>
        </p:nvPicPr>
        <p:blipFill>
          <a:blip r:embed="rId6"/>
          <a:srcRect/>
          <a:stretch/>
        </p:blipFill>
        <p:spPr>
          <a:xfrm>
            <a:off x="15239515" y="9238766"/>
            <a:ext cx="3048485" cy="1048234"/>
          </a:xfrm>
          <a:prstGeom prst="rect">
            <a:avLst/>
          </a:prstGeom>
        </p:spPr>
      </p:pic>
      <p:pic>
        <p:nvPicPr>
          <p:cNvPr id="9" name="Picture 8">
            <a:extLst>
              <a:ext uri="{FF2B5EF4-FFF2-40B4-BE49-F238E27FC236}">
                <a16:creationId xmlns:a16="http://schemas.microsoft.com/office/drawing/2014/main" id="{C21AD085-A6B3-B390-7D4E-0C0D1BA9C0EB}"/>
              </a:ext>
            </a:extLst>
          </p:cNvPr>
          <p:cNvPicPr>
            <a:picLocks noChangeAspect="1"/>
          </p:cNvPicPr>
          <p:nvPr userDrawn="1"/>
        </p:nvPicPr>
        <p:blipFill>
          <a:blip r:embed="rId7"/>
          <a:stretch>
            <a:fillRect/>
          </a:stretch>
        </p:blipFill>
        <p:spPr>
          <a:xfrm>
            <a:off x="15943511" y="9606615"/>
            <a:ext cx="2180964" cy="415950"/>
          </a:xfrm>
          <a:prstGeom prst="rect">
            <a:avLst/>
          </a:prstGeom>
        </p:spPr>
      </p:pic>
    </p:spTree>
    <p:extLst>
      <p:ext uri="{BB962C8B-B14F-4D97-AF65-F5344CB8AC3E}">
        <p14:creationId xmlns:p14="http://schemas.microsoft.com/office/powerpoint/2010/main" val="924021754"/>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 Notes 2">
    <p:spTree>
      <p:nvGrpSpPr>
        <p:cNvPr id="1" name=""/>
        <p:cNvGrpSpPr/>
        <p:nvPr/>
      </p:nvGrpSpPr>
      <p:grpSpPr>
        <a:xfrm>
          <a:off x="0" y="0"/>
          <a:ext cx="0" cy="0"/>
          <a:chOff x="0" y="0"/>
          <a:chExt cx="0" cy="0"/>
        </a:xfrm>
      </p:grpSpPr>
      <p:pic>
        <p:nvPicPr>
          <p:cNvPr id="3" name="Rectangle 103" descr="preencoded.png">
            <a:extLst>
              <a:ext uri="{FF2B5EF4-FFF2-40B4-BE49-F238E27FC236}">
                <a16:creationId xmlns:a16="http://schemas.microsoft.com/office/drawing/2014/main" id="{38085825-3D09-0D72-7EE3-3BC3DD82C18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7905750"/>
            <a:ext cx="18288000" cy="2381250"/>
          </a:xfrm>
          <a:prstGeom prst="rect">
            <a:avLst/>
          </a:prstGeom>
        </p:spPr>
      </p:pic>
      <p:pic>
        <p:nvPicPr>
          <p:cNvPr id="4" name="Vector" descr="preencoded.png">
            <a:extLst>
              <a:ext uri="{FF2B5EF4-FFF2-40B4-BE49-F238E27FC236}">
                <a16:creationId xmlns:a16="http://schemas.microsoft.com/office/drawing/2014/main" id="{2CACFB3E-7833-3536-3F49-6A40F71FCF5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4954250" y="4572000"/>
            <a:ext cx="3333750" cy="3333750"/>
          </a:xfrm>
          <a:prstGeom prst="rect">
            <a:avLst/>
          </a:prstGeom>
        </p:spPr>
      </p:pic>
      <p:sp>
        <p:nvSpPr>
          <p:cNvPr id="8" name="Espace réservé du texte 8">
            <a:extLst>
              <a:ext uri="{FF2B5EF4-FFF2-40B4-BE49-F238E27FC236}">
                <a16:creationId xmlns:a16="http://schemas.microsoft.com/office/drawing/2014/main" id="{4907DE55-5A58-6668-51F8-B90EDFC18ADB}"/>
              </a:ext>
            </a:extLst>
          </p:cNvPr>
          <p:cNvSpPr>
            <a:spLocks noGrp="1"/>
          </p:cNvSpPr>
          <p:nvPr>
            <p:ph type="body" sz="quarter" idx="12" hasCustomPrompt="1"/>
          </p:nvPr>
        </p:nvSpPr>
        <p:spPr>
          <a:xfrm>
            <a:off x="1428750" y="8836170"/>
            <a:ext cx="11753850" cy="513352"/>
          </a:xfrm>
          <a:prstGeom prst="rect">
            <a:avLst/>
          </a:prstGeom>
        </p:spPr>
        <p:txBody>
          <a:bodyPr/>
          <a:lstStyle>
            <a:lvl1pPr marL="0" indent="0">
              <a:buNone/>
              <a:defRPr sz="2630" b="0" i="0">
                <a:solidFill>
                  <a:schemeClr val="bg1"/>
                </a:solidFill>
                <a:latin typeface="Arial Narrow" panose="020B0604020202020204" pitchFamily="34" charset="0"/>
                <a:cs typeface="Arial Narrow" panose="020B0604020202020204" pitchFamily="34" charset="0"/>
              </a:defRPr>
            </a:lvl1pPr>
          </a:lstStyle>
          <a:p>
            <a:pPr lvl="0"/>
            <a:r>
              <a:rPr lang="fr-FR"/>
              <a:t>Notes</a:t>
            </a:r>
          </a:p>
        </p:txBody>
      </p:sp>
      <p:sp>
        <p:nvSpPr>
          <p:cNvPr id="9" name="Espace réservé du texte 8">
            <a:extLst>
              <a:ext uri="{FF2B5EF4-FFF2-40B4-BE49-F238E27FC236}">
                <a16:creationId xmlns:a16="http://schemas.microsoft.com/office/drawing/2014/main" id="{1927E9E9-6871-4A58-95EE-7F35DA67F9EA}"/>
              </a:ext>
            </a:extLst>
          </p:cNvPr>
          <p:cNvSpPr>
            <a:spLocks noGrp="1"/>
          </p:cNvSpPr>
          <p:nvPr>
            <p:ph type="body" sz="quarter" idx="10" hasCustomPrompt="1"/>
          </p:nvPr>
        </p:nvSpPr>
        <p:spPr>
          <a:xfrm>
            <a:off x="1428750" y="1302954"/>
            <a:ext cx="11753850" cy="1005078"/>
          </a:xfrm>
          <a:prstGeom prst="rect">
            <a:avLst/>
          </a:prstGeom>
        </p:spPr>
        <p:txBody>
          <a:bodyPr/>
          <a:lstStyle>
            <a:lvl1pPr marL="0" indent="0">
              <a:buNone/>
              <a:defRPr sz="5630" b="1" i="0">
                <a:solidFill>
                  <a:srgbClr val="00305D"/>
                </a:solidFill>
                <a:latin typeface="Arial Narrow" panose="020B0604020202020204" pitchFamily="34" charset="0"/>
                <a:cs typeface="Arial Narrow" panose="020B0604020202020204" pitchFamily="34" charset="0"/>
              </a:defRPr>
            </a:lvl1pPr>
          </a:lstStyle>
          <a:p>
            <a:pPr lvl="0"/>
            <a:r>
              <a:rPr lang="fr-FR"/>
              <a:t>TITLE OF THE SLIDE</a:t>
            </a:r>
          </a:p>
        </p:txBody>
      </p:sp>
      <p:sp>
        <p:nvSpPr>
          <p:cNvPr id="10" name="Espace réservé du texte 8">
            <a:extLst>
              <a:ext uri="{FF2B5EF4-FFF2-40B4-BE49-F238E27FC236}">
                <a16:creationId xmlns:a16="http://schemas.microsoft.com/office/drawing/2014/main" id="{89F3FCAC-40F8-3FB0-C227-8934B23A5CBF}"/>
              </a:ext>
            </a:extLst>
          </p:cNvPr>
          <p:cNvSpPr>
            <a:spLocks noGrp="1"/>
          </p:cNvSpPr>
          <p:nvPr>
            <p:ph type="body" sz="quarter" idx="11" hasCustomPrompt="1"/>
          </p:nvPr>
        </p:nvSpPr>
        <p:spPr>
          <a:xfrm>
            <a:off x="1428750" y="2565245"/>
            <a:ext cx="11753850" cy="673207"/>
          </a:xfrm>
          <a:prstGeom prst="rect">
            <a:avLst/>
          </a:prstGeom>
        </p:spPr>
        <p:txBody>
          <a:bodyPr/>
          <a:lstStyle>
            <a:lvl1pPr marL="0" indent="0">
              <a:buNone/>
              <a:defRPr sz="3750" b="1" i="0">
                <a:solidFill>
                  <a:srgbClr val="00305D"/>
                </a:solidFill>
                <a:latin typeface="Arial Narrow" panose="020B0604020202020204" pitchFamily="34" charset="0"/>
                <a:cs typeface="Arial Narrow" panose="020B0604020202020204" pitchFamily="34" charset="0"/>
              </a:defRPr>
            </a:lvl1pPr>
          </a:lstStyle>
          <a:p>
            <a:pPr lvl="0"/>
            <a:r>
              <a:rPr lang="fr-FR" err="1"/>
              <a:t>Subtitle</a:t>
            </a:r>
            <a:endParaRPr lang="fr-FR"/>
          </a:p>
        </p:txBody>
      </p:sp>
      <p:sp>
        <p:nvSpPr>
          <p:cNvPr id="11" name="Espace réservé du texte 8">
            <a:extLst>
              <a:ext uri="{FF2B5EF4-FFF2-40B4-BE49-F238E27FC236}">
                <a16:creationId xmlns:a16="http://schemas.microsoft.com/office/drawing/2014/main" id="{9C4265EE-EF98-0249-42EA-7BDD1A3CC4C2}"/>
              </a:ext>
            </a:extLst>
          </p:cNvPr>
          <p:cNvSpPr>
            <a:spLocks noGrp="1"/>
          </p:cNvSpPr>
          <p:nvPr>
            <p:ph type="body" sz="quarter" idx="13" hasCustomPrompt="1"/>
          </p:nvPr>
        </p:nvSpPr>
        <p:spPr>
          <a:xfrm>
            <a:off x="1428750" y="3503708"/>
            <a:ext cx="13810765" cy="4218047"/>
          </a:xfrm>
          <a:prstGeom prst="rect">
            <a:avLst/>
          </a:prstGeom>
        </p:spPr>
        <p:txBody>
          <a:bodyPr/>
          <a:lstStyle>
            <a:lvl1pPr marL="0" indent="0">
              <a:buNone/>
              <a:defRPr sz="3750" b="0" i="0">
                <a:solidFill>
                  <a:srgbClr val="00305D"/>
                </a:solidFill>
                <a:latin typeface="Arial Narrow" panose="020B0604020202020204" pitchFamily="34" charset="0"/>
                <a:cs typeface="Arial Narrow" panose="020B0604020202020204" pitchFamily="34" charset="0"/>
              </a:defRPr>
            </a:lvl1pPr>
          </a:lstStyle>
          <a:p>
            <a:pPr marL="0" indent="0" algn="l">
              <a:lnSpc>
                <a:spcPts val="3975"/>
              </a:lnSpc>
              <a:buNone/>
            </a:pPr>
            <a:r>
              <a:rPr lang="en-US" sz="3750">
                <a:solidFill>
                  <a:srgbClr val="00305D"/>
                </a:solidFill>
                <a:latin typeface="Arial Narrow Regular" pitchFamily="34" charset="0"/>
                <a:ea typeface="Arial Narrow Regular" pitchFamily="34" charset="-122"/>
                <a:cs typeface="Arial Narrow Regular" pitchFamily="34" charset="-120"/>
              </a:rPr>
              <a:t>In </a:t>
            </a:r>
            <a:r>
              <a:rPr lang="en-US" sz="3750" err="1">
                <a:solidFill>
                  <a:srgbClr val="00305D"/>
                </a:solidFill>
                <a:latin typeface="Arial Narrow Regular" pitchFamily="34" charset="0"/>
                <a:ea typeface="Arial Narrow Regular" pitchFamily="34" charset="-122"/>
                <a:cs typeface="Arial Narrow Regular" pitchFamily="34" charset="-120"/>
              </a:rPr>
              <a:t>egestas</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arcu</a:t>
            </a:r>
            <a:r>
              <a:rPr lang="en-US" sz="3750">
                <a:solidFill>
                  <a:srgbClr val="00305D"/>
                </a:solidFill>
                <a:latin typeface="Arial Narrow Regular" pitchFamily="34" charset="0"/>
                <a:ea typeface="Arial Narrow Regular" pitchFamily="34" charset="-122"/>
                <a:cs typeface="Arial Narrow Regular" pitchFamily="34" charset="-120"/>
              </a:rPr>
              <a:t> ipsum, ac tempus </a:t>
            </a:r>
            <a:r>
              <a:rPr lang="en-US" sz="3750" err="1">
                <a:solidFill>
                  <a:srgbClr val="00305D"/>
                </a:solidFill>
                <a:latin typeface="Arial Narrow Regular" pitchFamily="34" charset="0"/>
                <a:ea typeface="Arial Narrow Regular" pitchFamily="34" charset="-122"/>
                <a:cs typeface="Arial Narrow Regular" pitchFamily="34" charset="-120"/>
              </a:rPr>
              <a:t>arcu</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porttitor</a:t>
            </a:r>
            <a:r>
              <a:rPr lang="en-US" sz="3750">
                <a:solidFill>
                  <a:srgbClr val="00305D"/>
                </a:solidFill>
                <a:latin typeface="Arial Narrow Regular" pitchFamily="34" charset="0"/>
                <a:ea typeface="Arial Narrow Regular" pitchFamily="34" charset="-122"/>
                <a:cs typeface="Arial Narrow Regular" pitchFamily="34" charset="-120"/>
              </a:rPr>
              <a:t> sit </a:t>
            </a:r>
            <a:r>
              <a:rPr lang="en-US" sz="3750" err="1">
                <a:solidFill>
                  <a:srgbClr val="00305D"/>
                </a:solidFill>
                <a:latin typeface="Arial Narrow Regular" pitchFamily="34" charset="0"/>
                <a:ea typeface="Arial Narrow Regular" pitchFamily="34" charset="-122"/>
                <a:cs typeface="Arial Narrow Regular" pitchFamily="34" charset="-120"/>
              </a:rPr>
              <a:t>amet</a:t>
            </a:r>
            <a:r>
              <a:rPr lang="en-US" sz="3750">
                <a:solidFill>
                  <a:srgbClr val="00305D"/>
                </a:solidFill>
                <a:latin typeface="Arial Narrow Regular" pitchFamily="34" charset="0"/>
                <a:ea typeface="Arial Narrow Regular" pitchFamily="34" charset="-122"/>
                <a:cs typeface="Arial Narrow Regular" pitchFamily="34" charset="-120"/>
              </a:rPr>
              <a:t>. Cras non </a:t>
            </a:r>
            <a:r>
              <a:rPr lang="en-US" sz="3750" err="1">
                <a:solidFill>
                  <a:srgbClr val="00305D"/>
                </a:solidFill>
                <a:latin typeface="Arial Narrow Regular" pitchFamily="34" charset="0"/>
                <a:ea typeface="Arial Narrow Regular" pitchFamily="34" charset="-122"/>
                <a:cs typeface="Arial Narrow Regular" pitchFamily="34" charset="-120"/>
              </a:rPr>
              <a:t>sagittis</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felis</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Phasellus</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mauris</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massa</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ultrices</a:t>
            </a:r>
            <a:r>
              <a:rPr lang="en-US" sz="3750">
                <a:solidFill>
                  <a:srgbClr val="00305D"/>
                </a:solidFill>
                <a:latin typeface="Arial Narrow Regular" pitchFamily="34" charset="0"/>
                <a:ea typeface="Arial Narrow Regular" pitchFamily="34" charset="-122"/>
                <a:cs typeface="Arial Narrow Regular" pitchFamily="34" charset="-120"/>
              </a:rPr>
              <a:t> ac </a:t>
            </a:r>
            <a:r>
              <a:rPr lang="en-US" sz="3750" err="1">
                <a:solidFill>
                  <a:srgbClr val="00305D"/>
                </a:solidFill>
                <a:latin typeface="Arial Narrow Regular" pitchFamily="34" charset="0"/>
                <a:ea typeface="Arial Narrow Regular" pitchFamily="34" charset="-122"/>
                <a:cs typeface="Arial Narrow Regular" pitchFamily="34" charset="-120"/>
              </a:rPr>
              <a:t>posuere</a:t>
            </a:r>
            <a:r>
              <a:rPr lang="en-US" sz="3750">
                <a:solidFill>
                  <a:srgbClr val="00305D"/>
                </a:solidFill>
                <a:latin typeface="Arial Narrow Regular" pitchFamily="34" charset="0"/>
                <a:ea typeface="Arial Narrow Regular" pitchFamily="34" charset="-122"/>
                <a:cs typeface="Arial Narrow Regular" pitchFamily="34" charset="-120"/>
              </a:rPr>
              <a:t> ac, </a:t>
            </a:r>
            <a:r>
              <a:rPr lang="en-US" sz="3750" err="1">
                <a:solidFill>
                  <a:srgbClr val="00305D"/>
                </a:solidFill>
                <a:latin typeface="Arial Narrow Regular" pitchFamily="34" charset="0"/>
                <a:ea typeface="Arial Narrow Regular" pitchFamily="34" charset="-122"/>
                <a:cs typeface="Arial Narrow Regular" pitchFamily="34" charset="-120"/>
              </a:rPr>
              <a:t>vulputate</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eget</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nunc</a:t>
            </a:r>
            <a:r>
              <a:rPr lang="en-US" sz="3750">
                <a:solidFill>
                  <a:srgbClr val="00305D"/>
                </a:solidFill>
                <a:latin typeface="Arial Narrow Regular" pitchFamily="34" charset="0"/>
                <a:ea typeface="Arial Narrow Regular" pitchFamily="34" charset="-122"/>
                <a:cs typeface="Arial Narrow Regular" pitchFamily="34" charset="-120"/>
              </a:rPr>
              <a:t>. Morbi </a:t>
            </a:r>
            <a:r>
              <a:rPr lang="en-US" sz="3750" err="1">
                <a:solidFill>
                  <a:srgbClr val="00305D"/>
                </a:solidFill>
                <a:latin typeface="Arial Narrow Regular" pitchFamily="34" charset="0"/>
                <a:ea typeface="Arial Narrow Regular" pitchFamily="34" charset="-122"/>
                <a:cs typeface="Arial Narrow Regular" pitchFamily="34" charset="-120"/>
              </a:rPr>
              <a:t>faucibus</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odio</a:t>
            </a:r>
            <a:r>
              <a:rPr lang="en-US" sz="3750">
                <a:solidFill>
                  <a:srgbClr val="00305D"/>
                </a:solidFill>
                <a:latin typeface="Arial Narrow Regular" pitchFamily="34" charset="0"/>
                <a:ea typeface="Arial Narrow Regular" pitchFamily="34" charset="-122"/>
                <a:cs typeface="Arial Narrow Regular" pitchFamily="34" charset="-120"/>
              </a:rPr>
              <a:t> non </a:t>
            </a:r>
            <a:r>
              <a:rPr lang="en-US" sz="3750" err="1">
                <a:solidFill>
                  <a:srgbClr val="00305D"/>
                </a:solidFill>
                <a:latin typeface="Arial Narrow Regular" pitchFamily="34" charset="0"/>
                <a:ea typeface="Arial Narrow Regular" pitchFamily="34" charset="-122"/>
                <a:cs typeface="Arial Narrow Regular" pitchFamily="34" charset="-120"/>
              </a:rPr>
              <a:t>orci</a:t>
            </a:r>
            <a:r>
              <a:rPr lang="en-US" sz="3750">
                <a:solidFill>
                  <a:srgbClr val="00305D"/>
                </a:solidFill>
                <a:latin typeface="Arial Narrow Regular" pitchFamily="34" charset="0"/>
                <a:ea typeface="Arial Narrow Regular" pitchFamily="34" charset="-122"/>
                <a:cs typeface="Arial Narrow Regular" pitchFamily="34" charset="-120"/>
              </a:rPr>
              <a:t> maximus, sed </a:t>
            </a:r>
            <a:r>
              <a:rPr lang="en-US" sz="3750" err="1">
                <a:solidFill>
                  <a:srgbClr val="00305D"/>
                </a:solidFill>
                <a:latin typeface="Arial Narrow Regular" pitchFamily="34" charset="0"/>
                <a:ea typeface="Arial Narrow Regular" pitchFamily="34" charset="-122"/>
                <a:cs typeface="Arial Narrow Regular" pitchFamily="34" charset="-120"/>
              </a:rPr>
              <a:t>tristique</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enim</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sollicitudin</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Pellentesque</a:t>
            </a:r>
            <a:r>
              <a:rPr lang="en-US" sz="3750">
                <a:solidFill>
                  <a:srgbClr val="00305D"/>
                </a:solidFill>
                <a:latin typeface="Arial Narrow Regular" pitchFamily="34" charset="0"/>
                <a:ea typeface="Arial Narrow Regular" pitchFamily="34" charset="-122"/>
                <a:cs typeface="Arial Narrow Regular" pitchFamily="34" charset="-120"/>
              </a:rPr>
              <a:t> habitant </a:t>
            </a:r>
            <a:r>
              <a:rPr lang="en-US" sz="3750" err="1">
                <a:solidFill>
                  <a:srgbClr val="00305D"/>
                </a:solidFill>
                <a:latin typeface="Arial Narrow Regular" pitchFamily="34" charset="0"/>
                <a:ea typeface="Arial Narrow Regular" pitchFamily="34" charset="-122"/>
                <a:cs typeface="Arial Narrow Regular" pitchFamily="34" charset="-120"/>
              </a:rPr>
              <a:t>morbi</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tristique</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senectus</a:t>
            </a:r>
            <a:r>
              <a:rPr lang="en-US" sz="3750">
                <a:solidFill>
                  <a:srgbClr val="00305D"/>
                </a:solidFill>
                <a:latin typeface="Arial Narrow Regular" pitchFamily="34" charset="0"/>
                <a:ea typeface="Arial Narrow Regular" pitchFamily="34" charset="-122"/>
                <a:cs typeface="Arial Narrow Regular" pitchFamily="34" charset="-120"/>
              </a:rPr>
              <a:t> et </a:t>
            </a:r>
            <a:r>
              <a:rPr lang="en-US" sz="3750" err="1">
                <a:solidFill>
                  <a:srgbClr val="00305D"/>
                </a:solidFill>
                <a:latin typeface="Arial Narrow Regular" pitchFamily="34" charset="0"/>
                <a:ea typeface="Arial Narrow Regular" pitchFamily="34" charset="-122"/>
                <a:cs typeface="Arial Narrow Regular" pitchFamily="34" charset="-120"/>
              </a:rPr>
              <a:t>netus</a:t>
            </a:r>
            <a:r>
              <a:rPr lang="en-US" sz="3750">
                <a:solidFill>
                  <a:srgbClr val="00305D"/>
                </a:solidFill>
                <a:latin typeface="Arial Narrow Regular" pitchFamily="34" charset="0"/>
                <a:ea typeface="Arial Narrow Regular" pitchFamily="34" charset="-122"/>
                <a:cs typeface="Arial Narrow Regular" pitchFamily="34" charset="-120"/>
              </a:rPr>
              <a:t> et </a:t>
            </a:r>
            <a:r>
              <a:rPr lang="en-US" sz="3750" err="1">
                <a:solidFill>
                  <a:srgbClr val="00305D"/>
                </a:solidFill>
                <a:latin typeface="Arial Narrow Regular" pitchFamily="34" charset="0"/>
                <a:ea typeface="Arial Narrow Regular" pitchFamily="34" charset="-122"/>
                <a:cs typeface="Arial Narrow Regular" pitchFamily="34" charset="-120"/>
              </a:rPr>
              <a:t>malesuada</a:t>
            </a:r>
            <a:r>
              <a:rPr lang="en-US" sz="3750">
                <a:solidFill>
                  <a:srgbClr val="00305D"/>
                </a:solidFill>
                <a:latin typeface="Arial Narrow Regular" pitchFamily="34" charset="0"/>
                <a:ea typeface="Arial Narrow Regular" pitchFamily="34" charset="-122"/>
                <a:cs typeface="Arial Narrow Regular" pitchFamily="34" charset="-120"/>
              </a:rPr>
              <a:t> fames ac </a:t>
            </a:r>
            <a:r>
              <a:rPr lang="en-US" sz="3750" err="1">
                <a:solidFill>
                  <a:srgbClr val="00305D"/>
                </a:solidFill>
                <a:latin typeface="Arial Narrow Regular" pitchFamily="34" charset="0"/>
                <a:ea typeface="Arial Narrow Regular" pitchFamily="34" charset="-122"/>
                <a:cs typeface="Arial Narrow Regular" pitchFamily="34" charset="-120"/>
              </a:rPr>
              <a:t>turpis</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egestas</a:t>
            </a:r>
            <a:r>
              <a:rPr lang="en-US" sz="3750">
                <a:solidFill>
                  <a:srgbClr val="00305D"/>
                </a:solidFill>
                <a:latin typeface="Arial Narrow Regular" pitchFamily="34" charset="0"/>
                <a:ea typeface="Arial Narrow Regular" pitchFamily="34" charset="-122"/>
                <a:cs typeface="Arial Narrow Regular" pitchFamily="34" charset="-120"/>
              </a:rPr>
              <a:t>.</a:t>
            </a:r>
            <a:endParaRPr lang="en-US" sz="3750"/>
          </a:p>
        </p:txBody>
      </p:sp>
      <p:pic>
        <p:nvPicPr>
          <p:cNvPr id="2" name="Rectangle 95" descr="preencoded.png">
            <a:extLst>
              <a:ext uri="{FF2B5EF4-FFF2-40B4-BE49-F238E27FC236}">
                <a16:creationId xmlns:a16="http://schemas.microsoft.com/office/drawing/2014/main" id="{DFFD075B-4A75-1940-A077-F3E3DD18CF9E}"/>
              </a:ext>
            </a:extLst>
          </p:cNvPr>
          <p:cNvPicPr>
            <a:picLocks noChangeAspect="1"/>
          </p:cNvPicPr>
          <p:nvPr userDrawn="1"/>
        </p:nvPicPr>
        <p:blipFill>
          <a:blip r:embed="rId6"/>
          <a:srcRect/>
          <a:stretch/>
        </p:blipFill>
        <p:spPr>
          <a:xfrm>
            <a:off x="15239515" y="9238766"/>
            <a:ext cx="3048485" cy="1048234"/>
          </a:xfrm>
          <a:prstGeom prst="rect">
            <a:avLst/>
          </a:prstGeom>
        </p:spPr>
      </p:pic>
      <p:pic>
        <p:nvPicPr>
          <p:cNvPr id="12" name="Picture 11">
            <a:extLst>
              <a:ext uri="{FF2B5EF4-FFF2-40B4-BE49-F238E27FC236}">
                <a16:creationId xmlns:a16="http://schemas.microsoft.com/office/drawing/2014/main" id="{C0FEB92D-13B2-426B-B348-7236BE9E66C8}"/>
              </a:ext>
            </a:extLst>
          </p:cNvPr>
          <p:cNvPicPr>
            <a:picLocks noChangeAspect="1"/>
          </p:cNvPicPr>
          <p:nvPr userDrawn="1"/>
        </p:nvPicPr>
        <p:blipFill>
          <a:blip r:embed="rId7"/>
          <a:stretch>
            <a:fillRect/>
          </a:stretch>
        </p:blipFill>
        <p:spPr>
          <a:xfrm>
            <a:off x="15943511" y="9606615"/>
            <a:ext cx="2180964" cy="415950"/>
          </a:xfrm>
          <a:prstGeom prst="rect">
            <a:avLst/>
          </a:prstGeom>
        </p:spPr>
      </p:pic>
    </p:spTree>
    <p:extLst>
      <p:ext uri="{BB962C8B-B14F-4D97-AF65-F5344CB8AC3E}">
        <p14:creationId xmlns:p14="http://schemas.microsoft.com/office/powerpoint/2010/main" val="3092755460"/>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 Notes 3">
    <p:spTree>
      <p:nvGrpSpPr>
        <p:cNvPr id="1" name=""/>
        <p:cNvGrpSpPr/>
        <p:nvPr/>
      </p:nvGrpSpPr>
      <p:grpSpPr>
        <a:xfrm>
          <a:off x="0" y="0"/>
          <a:ext cx="0" cy="0"/>
          <a:chOff x="0" y="0"/>
          <a:chExt cx="0" cy="0"/>
        </a:xfrm>
      </p:grpSpPr>
      <p:pic>
        <p:nvPicPr>
          <p:cNvPr id="3" name="Rectangle 103" descr="preencoded.png">
            <a:extLst>
              <a:ext uri="{FF2B5EF4-FFF2-40B4-BE49-F238E27FC236}">
                <a16:creationId xmlns:a16="http://schemas.microsoft.com/office/drawing/2014/main" id="{38085825-3D09-0D72-7EE3-3BC3DD82C18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7905750"/>
            <a:ext cx="18288000" cy="2381250"/>
          </a:xfrm>
          <a:prstGeom prst="rect">
            <a:avLst/>
          </a:prstGeom>
        </p:spPr>
      </p:pic>
      <p:pic>
        <p:nvPicPr>
          <p:cNvPr id="4" name="Vector" descr="preencoded.png">
            <a:extLst>
              <a:ext uri="{FF2B5EF4-FFF2-40B4-BE49-F238E27FC236}">
                <a16:creationId xmlns:a16="http://schemas.microsoft.com/office/drawing/2014/main" id="{2CACFB3E-7833-3536-3F49-6A40F71FCF5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4954250" y="4572000"/>
            <a:ext cx="3333750" cy="3333750"/>
          </a:xfrm>
          <a:prstGeom prst="rect">
            <a:avLst/>
          </a:prstGeom>
        </p:spPr>
      </p:pic>
      <p:sp>
        <p:nvSpPr>
          <p:cNvPr id="8" name="Espace réservé du texte 8">
            <a:extLst>
              <a:ext uri="{FF2B5EF4-FFF2-40B4-BE49-F238E27FC236}">
                <a16:creationId xmlns:a16="http://schemas.microsoft.com/office/drawing/2014/main" id="{4907DE55-5A58-6668-51F8-B90EDFC18ADB}"/>
              </a:ext>
            </a:extLst>
          </p:cNvPr>
          <p:cNvSpPr>
            <a:spLocks noGrp="1"/>
          </p:cNvSpPr>
          <p:nvPr>
            <p:ph type="body" sz="quarter" idx="12" hasCustomPrompt="1"/>
          </p:nvPr>
        </p:nvSpPr>
        <p:spPr>
          <a:xfrm>
            <a:off x="1428750" y="8836170"/>
            <a:ext cx="11753850" cy="513352"/>
          </a:xfrm>
          <a:prstGeom prst="rect">
            <a:avLst/>
          </a:prstGeom>
        </p:spPr>
        <p:txBody>
          <a:bodyPr/>
          <a:lstStyle>
            <a:lvl1pPr marL="0" indent="0">
              <a:buNone/>
              <a:defRPr sz="2630" b="0" i="0">
                <a:solidFill>
                  <a:schemeClr val="bg1"/>
                </a:solidFill>
                <a:latin typeface="Arial Narrow" panose="020B0604020202020204" pitchFamily="34" charset="0"/>
                <a:cs typeface="Arial Narrow" panose="020B0604020202020204" pitchFamily="34" charset="0"/>
              </a:defRPr>
            </a:lvl1pPr>
          </a:lstStyle>
          <a:p>
            <a:pPr lvl="0"/>
            <a:r>
              <a:rPr lang="fr-FR"/>
              <a:t>Notes</a:t>
            </a:r>
          </a:p>
        </p:txBody>
      </p:sp>
      <p:sp>
        <p:nvSpPr>
          <p:cNvPr id="9" name="Espace réservé du texte 8">
            <a:extLst>
              <a:ext uri="{FF2B5EF4-FFF2-40B4-BE49-F238E27FC236}">
                <a16:creationId xmlns:a16="http://schemas.microsoft.com/office/drawing/2014/main" id="{1927E9E9-6871-4A58-95EE-7F35DA67F9EA}"/>
              </a:ext>
            </a:extLst>
          </p:cNvPr>
          <p:cNvSpPr>
            <a:spLocks noGrp="1"/>
          </p:cNvSpPr>
          <p:nvPr>
            <p:ph type="body" sz="quarter" idx="10" hasCustomPrompt="1"/>
          </p:nvPr>
        </p:nvSpPr>
        <p:spPr>
          <a:xfrm>
            <a:off x="1428750" y="1302954"/>
            <a:ext cx="11753850" cy="1005078"/>
          </a:xfrm>
          <a:prstGeom prst="rect">
            <a:avLst/>
          </a:prstGeom>
        </p:spPr>
        <p:txBody>
          <a:bodyPr/>
          <a:lstStyle>
            <a:lvl1pPr marL="0" indent="0">
              <a:buNone/>
              <a:defRPr sz="5630" b="1" i="0">
                <a:solidFill>
                  <a:srgbClr val="00305D"/>
                </a:solidFill>
                <a:latin typeface="Arial Narrow" panose="020B0604020202020204" pitchFamily="34" charset="0"/>
                <a:cs typeface="Arial Narrow" panose="020B0604020202020204" pitchFamily="34" charset="0"/>
              </a:defRPr>
            </a:lvl1pPr>
          </a:lstStyle>
          <a:p>
            <a:pPr lvl="0"/>
            <a:r>
              <a:rPr lang="fr-FR"/>
              <a:t>TITLE OF THE SLIDE</a:t>
            </a:r>
          </a:p>
        </p:txBody>
      </p:sp>
      <p:sp>
        <p:nvSpPr>
          <p:cNvPr id="2" name="Espace réservé du texte 8">
            <a:extLst>
              <a:ext uri="{FF2B5EF4-FFF2-40B4-BE49-F238E27FC236}">
                <a16:creationId xmlns:a16="http://schemas.microsoft.com/office/drawing/2014/main" id="{A18E08C1-C14F-1E11-97D0-8A5C2A2CF40B}"/>
              </a:ext>
            </a:extLst>
          </p:cNvPr>
          <p:cNvSpPr>
            <a:spLocks noGrp="1"/>
          </p:cNvSpPr>
          <p:nvPr>
            <p:ph type="body" sz="quarter" idx="13" hasCustomPrompt="1"/>
          </p:nvPr>
        </p:nvSpPr>
        <p:spPr>
          <a:xfrm>
            <a:off x="1428750" y="2565166"/>
            <a:ext cx="13810765" cy="4218047"/>
          </a:xfrm>
          <a:prstGeom prst="rect">
            <a:avLst/>
          </a:prstGeom>
        </p:spPr>
        <p:txBody>
          <a:bodyPr/>
          <a:lstStyle>
            <a:lvl1pPr marL="0" indent="0">
              <a:buNone/>
              <a:defRPr sz="3750" b="0" i="0">
                <a:solidFill>
                  <a:srgbClr val="00305D"/>
                </a:solidFill>
                <a:latin typeface="Arial Narrow" panose="020B0604020202020204" pitchFamily="34" charset="0"/>
                <a:cs typeface="Arial Narrow" panose="020B0604020202020204" pitchFamily="34" charset="0"/>
              </a:defRPr>
            </a:lvl1pPr>
          </a:lstStyle>
          <a:p>
            <a:pPr marL="0" indent="0" algn="l">
              <a:lnSpc>
                <a:spcPts val="3975"/>
              </a:lnSpc>
              <a:buNone/>
            </a:pPr>
            <a:r>
              <a:rPr lang="en-US" sz="3750">
                <a:solidFill>
                  <a:srgbClr val="00305D"/>
                </a:solidFill>
                <a:latin typeface="Arial Narrow Regular" pitchFamily="34" charset="0"/>
                <a:ea typeface="Arial Narrow Regular" pitchFamily="34" charset="-122"/>
                <a:cs typeface="Arial Narrow Regular" pitchFamily="34" charset="-120"/>
              </a:rPr>
              <a:t>In </a:t>
            </a:r>
            <a:r>
              <a:rPr lang="en-US" sz="3750" err="1">
                <a:solidFill>
                  <a:srgbClr val="00305D"/>
                </a:solidFill>
                <a:latin typeface="Arial Narrow Regular" pitchFamily="34" charset="0"/>
                <a:ea typeface="Arial Narrow Regular" pitchFamily="34" charset="-122"/>
                <a:cs typeface="Arial Narrow Regular" pitchFamily="34" charset="-120"/>
              </a:rPr>
              <a:t>egestas</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arcu</a:t>
            </a:r>
            <a:r>
              <a:rPr lang="en-US" sz="3750">
                <a:solidFill>
                  <a:srgbClr val="00305D"/>
                </a:solidFill>
                <a:latin typeface="Arial Narrow Regular" pitchFamily="34" charset="0"/>
                <a:ea typeface="Arial Narrow Regular" pitchFamily="34" charset="-122"/>
                <a:cs typeface="Arial Narrow Regular" pitchFamily="34" charset="-120"/>
              </a:rPr>
              <a:t> ipsum, ac tempus </a:t>
            </a:r>
            <a:r>
              <a:rPr lang="en-US" sz="3750" err="1">
                <a:solidFill>
                  <a:srgbClr val="00305D"/>
                </a:solidFill>
                <a:latin typeface="Arial Narrow Regular" pitchFamily="34" charset="0"/>
                <a:ea typeface="Arial Narrow Regular" pitchFamily="34" charset="-122"/>
                <a:cs typeface="Arial Narrow Regular" pitchFamily="34" charset="-120"/>
              </a:rPr>
              <a:t>arcu</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porttitor</a:t>
            </a:r>
            <a:r>
              <a:rPr lang="en-US" sz="3750">
                <a:solidFill>
                  <a:srgbClr val="00305D"/>
                </a:solidFill>
                <a:latin typeface="Arial Narrow Regular" pitchFamily="34" charset="0"/>
                <a:ea typeface="Arial Narrow Regular" pitchFamily="34" charset="-122"/>
                <a:cs typeface="Arial Narrow Regular" pitchFamily="34" charset="-120"/>
              </a:rPr>
              <a:t> sit </a:t>
            </a:r>
            <a:r>
              <a:rPr lang="en-US" sz="3750" err="1">
                <a:solidFill>
                  <a:srgbClr val="00305D"/>
                </a:solidFill>
                <a:latin typeface="Arial Narrow Regular" pitchFamily="34" charset="0"/>
                <a:ea typeface="Arial Narrow Regular" pitchFamily="34" charset="-122"/>
                <a:cs typeface="Arial Narrow Regular" pitchFamily="34" charset="-120"/>
              </a:rPr>
              <a:t>amet</a:t>
            </a:r>
            <a:r>
              <a:rPr lang="en-US" sz="3750">
                <a:solidFill>
                  <a:srgbClr val="00305D"/>
                </a:solidFill>
                <a:latin typeface="Arial Narrow Regular" pitchFamily="34" charset="0"/>
                <a:ea typeface="Arial Narrow Regular" pitchFamily="34" charset="-122"/>
                <a:cs typeface="Arial Narrow Regular" pitchFamily="34" charset="-120"/>
              </a:rPr>
              <a:t>. Cras non </a:t>
            </a:r>
            <a:r>
              <a:rPr lang="en-US" sz="3750" err="1">
                <a:solidFill>
                  <a:srgbClr val="00305D"/>
                </a:solidFill>
                <a:latin typeface="Arial Narrow Regular" pitchFamily="34" charset="0"/>
                <a:ea typeface="Arial Narrow Regular" pitchFamily="34" charset="-122"/>
                <a:cs typeface="Arial Narrow Regular" pitchFamily="34" charset="-120"/>
              </a:rPr>
              <a:t>sagittis</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felis</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Phasellus</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mauris</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massa</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ultrices</a:t>
            </a:r>
            <a:r>
              <a:rPr lang="en-US" sz="3750">
                <a:solidFill>
                  <a:srgbClr val="00305D"/>
                </a:solidFill>
                <a:latin typeface="Arial Narrow Regular" pitchFamily="34" charset="0"/>
                <a:ea typeface="Arial Narrow Regular" pitchFamily="34" charset="-122"/>
                <a:cs typeface="Arial Narrow Regular" pitchFamily="34" charset="-120"/>
              </a:rPr>
              <a:t> ac </a:t>
            </a:r>
            <a:r>
              <a:rPr lang="en-US" sz="3750" err="1">
                <a:solidFill>
                  <a:srgbClr val="00305D"/>
                </a:solidFill>
                <a:latin typeface="Arial Narrow Regular" pitchFamily="34" charset="0"/>
                <a:ea typeface="Arial Narrow Regular" pitchFamily="34" charset="-122"/>
                <a:cs typeface="Arial Narrow Regular" pitchFamily="34" charset="-120"/>
              </a:rPr>
              <a:t>posuere</a:t>
            </a:r>
            <a:r>
              <a:rPr lang="en-US" sz="3750">
                <a:solidFill>
                  <a:srgbClr val="00305D"/>
                </a:solidFill>
                <a:latin typeface="Arial Narrow Regular" pitchFamily="34" charset="0"/>
                <a:ea typeface="Arial Narrow Regular" pitchFamily="34" charset="-122"/>
                <a:cs typeface="Arial Narrow Regular" pitchFamily="34" charset="-120"/>
              </a:rPr>
              <a:t> ac, </a:t>
            </a:r>
            <a:r>
              <a:rPr lang="en-US" sz="3750" err="1">
                <a:solidFill>
                  <a:srgbClr val="00305D"/>
                </a:solidFill>
                <a:latin typeface="Arial Narrow Regular" pitchFamily="34" charset="0"/>
                <a:ea typeface="Arial Narrow Regular" pitchFamily="34" charset="-122"/>
                <a:cs typeface="Arial Narrow Regular" pitchFamily="34" charset="-120"/>
              </a:rPr>
              <a:t>vulputate</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eget</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nunc</a:t>
            </a:r>
            <a:r>
              <a:rPr lang="en-US" sz="3750">
                <a:solidFill>
                  <a:srgbClr val="00305D"/>
                </a:solidFill>
                <a:latin typeface="Arial Narrow Regular" pitchFamily="34" charset="0"/>
                <a:ea typeface="Arial Narrow Regular" pitchFamily="34" charset="-122"/>
                <a:cs typeface="Arial Narrow Regular" pitchFamily="34" charset="-120"/>
              </a:rPr>
              <a:t>. Morbi </a:t>
            </a:r>
            <a:r>
              <a:rPr lang="en-US" sz="3750" err="1">
                <a:solidFill>
                  <a:srgbClr val="00305D"/>
                </a:solidFill>
                <a:latin typeface="Arial Narrow Regular" pitchFamily="34" charset="0"/>
                <a:ea typeface="Arial Narrow Regular" pitchFamily="34" charset="-122"/>
                <a:cs typeface="Arial Narrow Regular" pitchFamily="34" charset="-120"/>
              </a:rPr>
              <a:t>faucibus</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odio</a:t>
            </a:r>
            <a:r>
              <a:rPr lang="en-US" sz="3750">
                <a:solidFill>
                  <a:srgbClr val="00305D"/>
                </a:solidFill>
                <a:latin typeface="Arial Narrow Regular" pitchFamily="34" charset="0"/>
                <a:ea typeface="Arial Narrow Regular" pitchFamily="34" charset="-122"/>
                <a:cs typeface="Arial Narrow Regular" pitchFamily="34" charset="-120"/>
              </a:rPr>
              <a:t> non </a:t>
            </a:r>
            <a:r>
              <a:rPr lang="en-US" sz="3750" err="1">
                <a:solidFill>
                  <a:srgbClr val="00305D"/>
                </a:solidFill>
                <a:latin typeface="Arial Narrow Regular" pitchFamily="34" charset="0"/>
                <a:ea typeface="Arial Narrow Regular" pitchFamily="34" charset="-122"/>
                <a:cs typeface="Arial Narrow Regular" pitchFamily="34" charset="-120"/>
              </a:rPr>
              <a:t>orci</a:t>
            </a:r>
            <a:r>
              <a:rPr lang="en-US" sz="3750">
                <a:solidFill>
                  <a:srgbClr val="00305D"/>
                </a:solidFill>
                <a:latin typeface="Arial Narrow Regular" pitchFamily="34" charset="0"/>
                <a:ea typeface="Arial Narrow Regular" pitchFamily="34" charset="-122"/>
                <a:cs typeface="Arial Narrow Regular" pitchFamily="34" charset="-120"/>
              </a:rPr>
              <a:t> maximus, sed </a:t>
            </a:r>
            <a:r>
              <a:rPr lang="en-US" sz="3750" err="1">
                <a:solidFill>
                  <a:srgbClr val="00305D"/>
                </a:solidFill>
                <a:latin typeface="Arial Narrow Regular" pitchFamily="34" charset="0"/>
                <a:ea typeface="Arial Narrow Regular" pitchFamily="34" charset="-122"/>
                <a:cs typeface="Arial Narrow Regular" pitchFamily="34" charset="-120"/>
              </a:rPr>
              <a:t>tristique</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enim</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sollicitudin</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Pellentesque</a:t>
            </a:r>
            <a:r>
              <a:rPr lang="en-US" sz="3750">
                <a:solidFill>
                  <a:srgbClr val="00305D"/>
                </a:solidFill>
                <a:latin typeface="Arial Narrow Regular" pitchFamily="34" charset="0"/>
                <a:ea typeface="Arial Narrow Regular" pitchFamily="34" charset="-122"/>
                <a:cs typeface="Arial Narrow Regular" pitchFamily="34" charset="-120"/>
              </a:rPr>
              <a:t> habitant </a:t>
            </a:r>
            <a:r>
              <a:rPr lang="en-US" sz="3750" err="1">
                <a:solidFill>
                  <a:srgbClr val="00305D"/>
                </a:solidFill>
                <a:latin typeface="Arial Narrow Regular" pitchFamily="34" charset="0"/>
                <a:ea typeface="Arial Narrow Regular" pitchFamily="34" charset="-122"/>
                <a:cs typeface="Arial Narrow Regular" pitchFamily="34" charset="-120"/>
              </a:rPr>
              <a:t>morbi</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tristique</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senectus</a:t>
            </a:r>
            <a:r>
              <a:rPr lang="en-US" sz="3750">
                <a:solidFill>
                  <a:srgbClr val="00305D"/>
                </a:solidFill>
                <a:latin typeface="Arial Narrow Regular" pitchFamily="34" charset="0"/>
                <a:ea typeface="Arial Narrow Regular" pitchFamily="34" charset="-122"/>
                <a:cs typeface="Arial Narrow Regular" pitchFamily="34" charset="-120"/>
              </a:rPr>
              <a:t> et </a:t>
            </a:r>
            <a:r>
              <a:rPr lang="en-US" sz="3750" err="1">
                <a:solidFill>
                  <a:srgbClr val="00305D"/>
                </a:solidFill>
                <a:latin typeface="Arial Narrow Regular" pitchFamily="34" charset="0"/>
                <a:ea typeface="Arial Narrow Regular" pitchFamily="34" charset="-122"/>
                <a:cs typeface="Arial Narrow Regular" pitchFamily="34" charset="-120"/>
              </a:rPr>
              <a:t>netus</a:t>
            </a:r>
            <a:r>
              <a:rPr lang="en-US" sz="3750">
                <a:solidFill>
                  <a:srgbClr val="00305D"/>
                </a:solidFill>
                <a:latin typeface="Arial Narrow Regular" pitchFamily="34" charset="0"/>
                <a:ea typeface="Arial Narrow Regular" pitchFamily="34" charset="-122"/>
                <a:cs typeface="Arial Narrow Regular" pitchFamily="34" charset="-120"/>
              </a:rPr>
              <a:t> et </a:t>
            </a:r>
            <a:r>
              <a:rPr lang="en-US" sz="3750" err="1">
                <a:solidFill>
                  <a:srgbClr val="00305D"/>
                </a:solidFill>
                <a:latin typeface="Arial Narrow Regular" pitchFamily="34" charset="0"/>
                <a:ea typeface="Arial Narrow Regular" pitchFamily="34" charset="-122"/>
                <a:cs typeface="Arial Narrow Regular" pitchFamily="34" charset="-120"/>
              </a:rPr>
              <a:t>malesuada</a:t>
            </a:r>
            <a:r>
              <a:rPr lang="en-US" sz="3750">
                <a:solidFill>
                  <a:srgbClr val="00305D"/>
                </a:solidFill>
                <a:latin typeface="Arial Narrow Regular" pitchFamily="34" charset="0"/>
                <a:ea typeface="Arial Narrow Regular" pitchFamily="34" charset="-122"/>
                <a:cs typeface="Arial Narrow Regular" pitchFamily="34" charset="-120"/>
              </a:rPr>
              <a:t> fames ac </a:t>
            </a:r>
            <a:r>
              <a:rPr lang="en-US" sz="3750" err="1">
                <a:solidFill>
                  <a:srgbClr val="00305D"/>
                </a:solidFill>
                <a:latin typeface="Arial Narrow Regular" pitchFamily="34" charset="0"/>
                <a:ea typeface="Arial Narrow Regular" pitchFamily="34" charset="-122"/>
                <a:cs typeface="Arial Narrow Regular" pitchFamily="34" charset="-120"/>
              </a:rPr>
              <a:t>turpis</a:t>
            </a:r>
            <a:r>
              <a:rPr lang="en-US" sz="3750">
                <a:solidFill>
                  <a:srgbClr val="00305D"/>
                </a:solidFill>
                <a:latin typeface="Arial Narrow Regular" pitchFamily="34" charset="0"/>
                <a:ea typeface="Arial Narrow Regular" pitchFamily="34" charset="-122"/>
                <a:cs typeface="Arial Narrow Regular" pitchFamily="34" charset="-120"/>
              </a:rPr>
              <a:t> </a:t>
            </a:r>
            <a:r>
              <a:rPr lang="en-US" sz="3750" err="1">
                <a:solidFill>
                  <a:srgbClr val="00305D"/>
                </a:solidFill>
                <a:latin typeface="Arial Narrow Regular" pitchFamily="34" charset="0"/>
                <a:ea typeface="Arial Narrow Regular" pitchFamily="34" charset="-122"/>
                <a:cs typeface="Arial Narrow Regular" pitchFamily="34" charset="-120"/>
              </a:rPr>
              <a:t>egestas</a:t>
            </a:r>
            <a:r>
              <a:rPr lang="en-US" sz="3750">
                <a:solidFill>
                  <a:srgbClr val="00305D"/>
                </a:solidFill>
                <a:latin typeface="Arial Narrow Regular" pitchFamily="34" charset="0"/>
                <a:ea typeface="Arial Narrow Regular" pitchFamily="34" charset="-122"/>
                <a:cs typeface="Arial Narrow Regular" pitchFamily="34" charset="-120"/>
              </a:rPr>
              <a:t>.</a:t>
            </a:r>
            <a:endParaRPr lang="en-US" sz="3750"/>
          </a:p>
        </p:txBody>
      </p:sp>
      <p:pic>
        <p:nvPicPr>
          <p:cNvPr id="5" name="Rectangle 95" descr="preencoded.png">
            <a:extLst>
              <a:ext uri="{FF2B5EF4-FFF2-40B4-BE49-F238E27FC236}">
                <a16:creationId xmlns:a16="http://schemas.microsoft.com/office/drawing/2014/main" id="{2DDD5A29-D832-D755-BA50-3C9310CA38B0}"/>
              </a:ext>
            </a:extLst>
          </p:cNvPr>
          <p:cNvPicPr>
            <a:picLocks noChangeAspect="1"/>
          </p:cNvPicPr>
          <p:nvPr userDrawn="1"/>
        </p:nvPicPr>
        <p:blipFill>
          <a:blip r:embed="rId6"/>
          <a:srcRect/>
          <a:stretch/>
        </p:blipFill>
        <p:spPr>
          <a:xfrm>
            <a:off x="15239515" y="9238766"/>
            <a:ext cx="3048485" cy="1048234"/>
          </a:xfrm>
          <a:prstGeom prst="rect">
            <a:avLst/>
          </a:prstGeom>
        </p:spPr>
      </p:pic>
      <p:pic>
        <p:nvPicPr>
          <p:cNvPr id="7" name="Picture 6">
            <a:extLst>
              <a:ext uri="{FF2B5EF4-FFF2-40B4-BE49-F238E27FC236}">
                <a16:creationId xmlns:a16="http://schemas.microsoft.com/office/drawing/2014/main" id="{D9DA7E4D-30FB-B22A-F701-E877C13F444C}"/>
              </a:ext>
            </a:extLst>
          </p:cNvPr>
          <p:cNvPicPr>
            <a:picLocks noChangeAspect="1"/>
          </p:cNvPicPr>
          <p:nvPr userDrawn="1"/>
        </p:nvPicPr>
        <p:blipFill>
          <a:blip r:embed="rId7"/>
          <a:stretch>
            <a:fillRect/>
          </a:stretch>
        </p:blipFill>
        <p:spPr>
          <a:xfrm>
            <a:off x="15943511" y="9606615"/>
            <a:ext cx="2180964" cy="415950"/>
          </a:xfrm>
          <a:prstGeom prst="rect">
            <a:avLst/>
          </a:prstGeom>
        </p:spPr>
      </p:pic>
    </p:spTree>
    <p:extLst>
      <p:ext uri="{BB962C8B-B14F-4D97-AF65-F5344CB8AC3E}">
        <p14:creationId xmlns:p14="http://schemas.microsoft.com/office/powerpoint/2010/main" val="2082208363"/>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with 2 titles">
    <p:spTree>
      <p:nvGrpSpPr>
        <p:cNvPr id="1" name=""/>
        <p:cNvGrpSpPr/>
        <p:nvPr/>
      </p:nvGrpSpPr>
      <p:grpSpPr>
        <a:xfrm>
          <a:off x="0" y="0"/>
          <a:ext cx="0" cy="0"/>
          <a:chOff x="0" y="0"/>
          <a:chExt cx="0" cy="0"/>
        </a:xfrm>
      </p:grpSpPr>
      <p:pic>
        <p:nvPicPr>
          <p:cNvPr id="3" name="Rectangle 696" descr="preencoded.png">
            <a:extLst>
              <a:ext uri="{FF2B5EF4-FFF2-40B4-BE49-F238E27FC236}">
                <a16:creationId xmlns:a16="http://schemas.microsoft.com/office/drawing/2014/main" id="{DF14D86F-CF4C-2212-8F15-FA3DF9F66F4E}"/>
              </a:ext>
            </a:extLst>
          </p:cNvPr>
          <p:cNvPicPr>
            <a:picLocks noChangeAspect="1"/>
          </p:cNvPicPr>
          <p:nvPr userDrawn="1"/>
        </p:nvPicPr>
        <p:blipFill>
          <a:blip r:embed="rId2"/>
          <a:srcRect/>
          <a:stretch/>
        </p:blipFill>
        <p:spPr>
          <a:xfrm>
            <a:off x="1333016" y="3476141"/>
            <a:ext cx="8103891" cy="5541666"/>
          </a:xfrm>
          <a:prstGeom prst="rect">
            <a:avLst/>
          </a:prstGeom>
        </p:spPr>
      </p:pic>
      <p:pic>
        <p:nvPicPr>
          <p:cNvPr id="4" name="Rectangle 698" descr="preencoded.png">
            <a:extLst>
              <a:ext uri="{FF2B5EF4-FFF2-40B4-BE49-F238E27FC236}">
                <a16:creationId xmlns:a16="http://schemas.microsoft.com/office/drawing/2014/main" id="{98111DF9-F839-E3FA-EE82-6C03DB213F4F}"/>
              </a:ext>
            </a:extLst>
          </p:cNvPr>
          <p:cNvPicPr>
            <a:picLocks noChangeAspect="1"/>
          </p:cNvPicPr>
          <p:nvPr userDrawn="1"/>
        </p:nvPicPr>
        <p:blipFill>
          <a:blip r:embed="rId3"/>
          <a:srcRect/>
          <a:stretch/>
        </p:blipFill>
        <p:spPr>
          <a:xfrm>
            <a:off x="9419740" y="3476141"/>
            <a:ext cx="8075318" cy="5541666"/>
          </a:xfrm>
          <a:prstGeom prst="rect">
            <a:avLst/>
          </a:prstGeom>
        </p:spPr>
      </p:pic>
      <p:sp>
        <p:nvSpPr>
          <p:cNvPr id="2" name="Espace réservé du texte 8">
            <a:extLst>
              <a:ext uri="{FF2B5EF4-FFF2-40B4-BE49-F238E27FC236}">
                <a16:creationId xmlns:a16="http://schemas.microsoft.com/office/drawing/2014/main" id="{BF606252-868B-CE68-5B32-B65236C96F0F}"/>
              </a:ext>
            </a:extLst>
          </p:cNvPr>
          <p:cNvSpPr>
            <a:spLocks noGrp="1"/>
          </p:cNvSpPr>
          <p:nvPr>
            <p:ph type="body" sz="quarter" idx="10" hasCustomPrompt="1"/>
          </p:nvPr>
        </p:nvSpPr>
        <p:spPr>
          <a:xfrm>
            <a:off x="1428750" y="1302954"/>
            <a:ext cx="11753850" cy="1005078"/>
          </a:xfrm>
          <a:prstGeom prst="rect">
            <a:avLst/>
          </a:prstGeom>
        </p:spPr>
        <p:txBody>
          <a:bodyPr/>
          <a:lstStyle>
            <a:lvl1pPr marL="0" indent="0">
              <a:buNone/>
              <a:defRPr sz="5630" b="1" i="0">
                <a:solidFill>
                  <a:srgbClr val="00305D"/>
                </a:solidFill>
                <a:latin typeface="Arial Narrow" panose="020B0604020202020204" pitchFamily="34" charset="0"/>
                <a:cs typeface="Arial Narrow" panose="020B0604020202020204" pitchFamily="34" charset="0"/>
              </a:defRPr>
            </a:lvl1pPr>
          </a:lstStyle>
          <a:p>
            <a:pPr lvl="0"/>
            <a:r>
              <a:rPr lang="fr-FR"/>
              <a:t>TITLE OF THE SLIDE</a:t>
            </a:r>
          </a:p>
        </p:txBody>
      </p:sp>
      <p:sp>
        <p:nvSpPr>
          <p:cNvPr id="7" name="Espace réservé du texte 8">
            <a:extLst>
              <a:ext uri="{FF2B5EF4-FFF2-40B4-BE49-F238E27FC236}">
                <a16:creationId xmlns:a16="http://schemas.microsoft.com/office/drawing/2014/main" id="{054B066B-B56A-AFB3-18F1-B5D77549F213}"/>
              </a:ext>
            </a:extLst>
          </p:cNvPr>
          <p:cNvSpPr>
            <a:spLocks noGrp="1"/>
          </p:cNvSpPr>
          <p:nvPr>
            <p:ph type="body" sz="quarter" idx="11" hasCustomPrompt="1"/>
          </p:nvPr>
        </p:nvSpPr>
        <p:spPr>
          <a:xfrm>
            <a:off x="1428750" y="2565245"/>
            <a:ext cx="11753850" cy="673207"/>
          </a:xfrm>
          <a:prstGeom prst="rect">
            <a:avLst/>
          </a:prstGeom>
        </p:spPr>
        <p:txBody>
          <a:bodyPr/>
          <a:lstStyle>
            <a:lvl1pPr marL="0" indent="0">
              <a:buNone/>
              <a:defRPr sz="3750" b="1" i="0">
                <a:solidFill>
                  <a:srgbClr val="00305D"/>
                </a:solidFill>
                <a:latin typeface="Arial Narrow" panose="020B0604020202020204" pitchFamily="34" charset="0"/>
                <a:cs typeface="Arial Narrow" panose="020B0604020202020204" pitchFamily="34" charset="0"/>
              </a:defRPr>
            </a:lvl1pPr>
          </a:lstStyle>
          <a:p>
            <a:pPr lvl="0"/>
            <a:r>
              <a:rPr lang="fr-FR" err="1"/>
              <a:t>Subtitle</a:t>
            </a:r>
            <a:endParaRPr lang="fr-FR"/>
          </a:p>
        </p:txBody>
      </p:sp>
      <p:sp>
        <p:nvSpPr>
          <p:cNvPr id="8" name="Espace réservé du texte 8">
            <a:extLst>
              <a:ext uri="{FF2B5EF4-FFF2-40B4-BE49-F238E27FC236}">
                <a16:creationId xmlns:a16="http://schemas.microsoft.com/office/drawing/2014/main" id="{BD5FE23C-BC14-53A9-DF44-6E3F6F9CA528}"/>
              </a:ext>
            </a:extLst>
          </p:cNvPr>
          <p:cNvSpPr>
            <a:spLocks noGrp="1"/>
          </p:cNvSpPr>
          <p:nvPr>
            <p:ph type="body" sz="quarter" idx="12" hasCustomPrompt="1"/>
          </p:nvPr>
        </p:nvSpPr>
        <p:spPr>
          <a:xfrm>
            <a:off x="1982202" y="4047256"/>
            <a:ext cx="2854493" cy="548808"/>
          </a:xfrm>
          <a:prstGeom prst="rect">
            <a:avLst/>
          </a:prstGeom>
        </p:spPr>
        <p:txBody>
          <a:bodyPr/>
          <a:lstStyle>
            <a:lvl1pPr marL="0" indent="0">
              <a:buNone/>
              <a:defRPr sz="3000" b="0" i="0">
                <a:solidFill>
                  <a:srgbClr val="00305D"/>
                </a:solidFill>
                <a:latin typeface="Arial Narrow" panose="020B0604020202020204" pitchFamily="34" charset="0"/>
                <a:cs typeface="Arial Narrow" panose="020B0604020202020204" pitchFamily="34" charset="0"/>
              </a:defRPr>
            </a:lvl1pPr>
          </a:lstStyle>
          <a:p>
            <a:pPr lvl="0"/>
            <a:r>
              <a:rPr lang="en-US" sz="3000" b="1">
                <a:solidFill>
                  <a:srgbClr val="009BD8"/>
                </a:solidFill>
                <a:latin typeface="Arial Narrow Bold" pitchFamily="34" charset="0"/>
                <a:ea typeface="Arial Narrow Bold" pitchFamily="34" charset="-122"/>
                <a:cs typeface="Arial Narrow Bold" pitchFamily="34" charset="-120"/>
              </a:rPr>
              <a:t>Highlight title</a:t>
            </a:r>
            <a:endParaRPr lang="fr-FR"/>
          </a:p>
        </p:txBody>
      </p:sp>
      <p:sp>
        <p:nvSpPr>
          <p:cNvPr id="9" name="Espace réservé du texte 8">
            <a:extLst>
              <a:ext uri="{FF2B5EF4-FFF2-40B4-BE49-F238E27FC236}">
                <a16:creationId xmlns:a16="http://schemas.microsoft.com/office/drawing/2014/main" id="{11D318C4-6EE7-1052-E627-DD039C18F7B8}"/>
              </a:ext>
            </a:extLst>
          </p:cNvPr>
          <p:cNvSpPr>
            <a:spLocks noGrp="1"/>
          </p:cNvSpPr>
          <p:nvPr>
            <p:ph type="body" sz="quarter" idx="13" hasCustomPrompt="1"/>
          </p:nvPr>
        </p:nvSpPr>
        <p:spPr>
          <a:xfrm>
            <a:off x="1982202" y="4961656"/>
            <a:ext cx="6632409" cy="3412324"/>
          </a:xfrm>
          <a:prstGeom prst="rect">
            <a:avLst/>
          </a:prstGeom>
        </p:spPr>
        <p:txBody>
          <a:bodyPr/>
          <a:lstStyle>
            <a:lvl1pPr marL="0" indent="0">
              <a:lnSpc>
                <a:spcPts val="3250"/>
              </a:lnSpc>
              <a:spcBef>
                <a:spcPts val="0"/>
              </a:spcBef>
              <a:buNone/>
              <a:defRPr sz="3000" b="0" i="0">
                <a:solidFill>
                  <a:srgbClr val="00305D"/>
                </a:solidFill>
                <a:latin typeface="Arial Narrow" panose="020B0604020202020204" pitchFamily="34" charset="0"/>
                <a:cs typeface="Arial Narrow" panose="020B0604020202020204" pitchFamily="34" charset="0"/>
              </a:defRPr>
            </a:lvl1pPr>
          </a:lstStyle>
          <a:p>
            <a:pPr lvl="0"/>
            <a:r>
              <a:rPr lang="en-US" sz="3000">
                <a:solidFill>
                  <a:srgbClr val="009BD8"/>
                </a:solidFill>
                <a:latin typeface="Arial Narrow Regular" pitchFamily="34" charset="0"/>
                <a:ea typeface="Arial Narrow Regular" pitchFamily="34" charset="-122"/>
                <a:cs typeface="Arial Narrow Regular" pitchFamily="34" charset="-120"/>
              </a:rPr>
              <a:t>In </a:t>
            </a:r>
            <a:r>
              <a:rPr lang="en-US" sz="3000" err="1">
                <a:solidFill>
                  <a:srgbClr val="009BD8"/>
                </a:solidFill>
                <a:latin typeface="Arial Narrow Regular" pitchFamily="34" charset="0"/>
                <a:ea typeface="Arial Narrow Regular" pitchFamily="34" charset="-122"/>
                <a:cs typeface="Arial Narrow Regular" pitchFamily="34" charset="-120"/>
              </a:rPr>
              <a:t>egestas</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arcu</a:t>
            </a:r>
            <a:r>
              <a:rPr lang="en-US" sz="3000">
                <a:solidFill>
                  <a:srgbClr val="009BD8"/>
                </a:solidFill>
                <a:latin typeface="Arial Narrow Regular" pitchFamily="34" charset="0"/>
                <a:ea typeface="Arial Narrow Regular" pitchFamily="34" charset="-122"/>
                <a:cs typeface="Arial Narrow Regular" pitchFamily="34" charset="-120"/>
              </a:rPr>
              <a:t> ipsum, ac tempus </a:t>
            </a:r>
            <a:r>
              <a:rPr lang="en-US" sz="3000" err="1">
                <a:solidFill>
                  <a:srgbClr val="009BD8"/>
                </a:solidFill>
                <a:latin typeface="Arial Narrow Regular" pitchFamily="34" charset="0"/>
                <a:ea typeface="Arial Narrow Regular" pitchFamily="34" charset="-122"/>
                <a:cs typeface="Arial Narrow Regular" pitchFamily="34" charset="-120"/>
              </a:rPr>
              <a:t>arcu</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porttitor</a:t>
            </a:r>
            <a:r>
              <a:rPr lang="en-US" sz="3000">
                <a:solidFill>
                  <a:srgbClr val="009BD8"/>
                </a:solidFill>
                <a:latin typeface="Arial Narrow Regular" pitchFamily="34" charset="0"/>
                <a:ea typeface="Arial Narrow Regular" pitchFamily="34" charset="-122"/>
                <a:cs typeface="Arial Narrow Regular" pitchFamily="34" charset="-120"/>
              </a:rPr>
              <a:t> sit </a:t>
            </a:r>
            <a:r>
              <a:rPr lang="en-US" sz="3000" err="1">
                <a:solidFill>
                  <a:srgbClr val="009BD8"/>
                </a:solidFill>
                <a:latin typeface="Arial Narrow Regular" pitchFamily="34" charset="0"/>
                <a:ea typeface="Arial Narrow Regular" pitchFamily="34" charset="-122"/>
                <a:cs typeface="Arial Narrow Regular" pitchFamily="34" charset="-120"/>
              </a:rPr>
              <a:t>amet</a:t>
            </a:r>
            <a:r>
              <a:rPr lang="en-US" sz="3000">
                <a:solidFill>
                  <a:srgbClr val="009BD8"/>
                </a:solidFill>
                <a:latin typeface="Arial Narrow Regular" pitchFamily="34" charset="0"/>
                <a:ea typeface="Arial Narrow Regular" pitchFamily="34" charset="-122"/>
                <a:cs typeface="Arial Narrow Regular" pitchFamily="34" charset="-120"/>
              </a:rPr>
              <a:t>. Cras non </a:t>
            </a:r>
            <a:r>
              <a:rPr lang="en-US" sz="3000" err="1">
                <a:solidFill>
                  <a:srgbClr val="009BD8"/>
                </a:solidFill>
                <a:latin typeface="Arial Narrow Regular" pitchFamily="34" charset="0"/>
                <a:ea typeface="Arial Narrow Regular" pitchFamily="34" charset="-122"/>
                <a:cs typeface="Arial Narrow Regular" pitchFamily="34" charset="-120"/>
              </a:rPr>
              <a:t>sagittis</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felis</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Phasellus</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mauris</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massa</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ultrices</a:t>
            </a:r>
            <a:r>
              <a:rPr lang="en-US" sz="3000">
                <a:solidFill>
                  <a:srgbClr val="009BD8"/>
                </a:solidFill>
                <a:latin typeface="Arial Narrow Regular" pitchFamily="34" charset="0"/>
                <a:ea typeface="Arial Narrow Regular" pitchFamily="34" charset="-122"/>
                <a:cs typeface="Arial Narrow Regular" pitchFamily="34" charset="-120"/>
              </a:rPr>
              <a:t> ac </a:t>
            </a:r>
            <a:r>
              <a:rPr lang="en-US" sz="3000" err="1">
                <a:solidFill>
                  <a:srgbClr val="009BD8"/>
                </a:solidFill>
                <a:latin typeface="Arial Narrow Regular" pitchFamily="34" charset="0"/>
                <a:ea typeface="Arial Narrow Regular" pitchFamily="34" charset="-122"/>
                <a:cs typeface="Arial Narrow Regular" pitchFamily="34" charset="-120"/>
              </a:rPr>
              <a:t>posuere</a:t>
            </a:r>
            <a:r>
              <a:rPr lang="en-US" sz="3000">
                <a:solidFill>
                  <a:srgbClr val="009BD8"/>
                </a:solidFill>
                <a:latin typeface="Arial Narrow Regular" pitchFamily="34" charset="0"/>
                <a:ea typeface="Arial Narrow Regular" pitchFamily="34" charset="-122"/>
                <a:cs typeface="Arial Narrow Regular" pitchFamily="34" charset="-120"/>
              </a:rPr>
              <a:t> ac, </a:t>
            </a:r>
            <a:r>
              <a:rPr lang="en-US" sz="3000" err="1">
                <a:solidFill>
                  <a:srgbClr val="009BD8"/>
                </a:solidFill>
                <a:latin typeface="Arial Narrow Regular" pitchFamily="34" charset="0"/>
                <a:ea typeface="Arial Narrow Regular" pitchFamily="34" charset="-122"/>
                <a:cs typeface="Arial Narrow Regular" pitchFamily="34" charset="-120"/>
              </a:rPr>
              <a:t>vulputate</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eget</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nunc</a:t>
            </a:r>
            <a:r>
              <a:rPr lang="en-US" sz="3000">
                <a:solidFill>
                  <a:srgbClr val="009BD8"/>
                </a:solidFill>
                <a:latin typeface="Arial Narrow Regular" pitchFamily="34" charset="0"/>
                <a:ea typeface="Arial Narrow Regular" pitchFamily="34" charset="-122"/>
                <a:cs typeface="Arial Narrow Regular" pitchFamily="34" charset="-120"/>
              </a:rPr>
              <a:t>. Morbi </a:t>
            </a:r>
            <a:r>
              <a:rPr lang="en-US" sz="3000" err="1">
                <a:solidFill>
                  <a:srgbClr val="009BD8"/>
                </a:solidFill>
                <a:latin typeface="Arial Narrow Regular" pitchFamily="34" charset="0"/>
                <a:ea typeface="Arial Narrow Regular" pitchFamily="34" charset="-122"/>
                <a:cs typeface="Arial Narrow Regular" pitchFamily="34" charset="-120"/>
              </a:rPr>
              <a:t>faucibus</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odio</a:t>
            </a:r>
            <a:r>
              <a:rPr lang="en-US" sz="3000">
                <a:solidFill>
                  <a:srgbClr val="009BD8"/>
                </a:solidFill>
                <a:latin typeface="Arial Narrow Regular" pitchFamily="34" charset="0"/>
                <a:ea typeface="Arial Narrow Regular" pitchFamily="34" charset="-122"/>
                <a:cs typeface="Arial Narrow Regular" pitchFamily="34" charset="-120"/>
              </a:rPr>
              <a:t> non </a:t>
            </a:r>
            <a:r>
              <a:rPr lang="en-US" sz="3000" err="1">
                <a:solidFill>
                  <a:srgbClr val="009BD8"/>
                </a:solidFill>
                <a:latin typeface="Arial Narrow Regular" pitchFamily="34" charset="0"/>
                <a:ea typeface="Arial Narrow Regular" pitchFamily="34" charset="-122"/>
                <a:cs typeface="Arial Narrow Regular" pitchFamily="34" charset="-120"/>
              </a:rPr>
              <a:t>orci</a:t>
            </a:r>
            <a:r>
              <a:rPr lang="en-US" sz="3000">
                <a:solidFill>
                  <a:srgbClr val="009BD8"/>
                </a:solidFill>
                <a:latin typeface="Arial Narrow Regular" pitchFamily="34" charset="0"/>
                <a:ea typeface="Arial Narrow Regular" pitchFamily="34" charset="-122"/>
                <a:cs typeface="Arial Narrow Regular" pitchFamily="34" charset="-120"/>
              </a:rPr>
              <a:t> maximus, sed </a:t>
            </a:r>
            <a:r>
              <a:rPr lang="en-US" sz="3000" err="1">
                <a:solidFill>
                  <a:srgbClr val="009BD8"/>
                </a:solidFill>
                <a:latin typeface="Arial Narrow Regular" pitchFamily="34" charset="0"/>
                <a:ea typeface="Arial Narrow Regular" pitchFamily="34" charset="-122"/>
                <a:cs typeface="Arial Narrow Regular" pitchFamily="34" charset="-120"/>
              </a:rPr>
              <a:t>tristique</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enim</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sollicitudin</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Pellentesque</a:t>
            </a:r>
            <a:r>
              <a:rPr lang="en-US" sz="3000">
                <a:solidFill>
                  <a:srgbClr val="009BD8"/>
                </a:solidFill>
                <a:latin typeface="Arial Narrow Regular" pitchFamily="34" charset="0"/>
                <a:ea typeface="Arial Narrow Regular" pitchFamily="34" charset="-122"/>
                <a:cs typeface="Arial Narrow Regular" pitchFamily="34" charset="-120"/>
              </a:rPr>
              <a:t> habitant </a:t>
            </a:r>
            <a:r>
              <a:rPr lang="en-US" sz="3000" err="1">
                <a:solidFill>
                  <a:srgbClr val="009BD8"/>
                </a:solidFill>
                <a:latin typeface="Arial Narrow Regular" pitchFamily="34" charset="0"/>
                <a:ea typeface="Arial Narrow Regular" pitchFamily="34" charset="-122"/>
                <a:cs typeface="Arial Narrow Regular" pitchFamily="34" charset="-120"/>
              </a:rPr>
              <a:t>morbi</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tristique</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senectus</a:t>
            </a:r>
            <a:r>
              <a:rPr lang="en-US" sz="3000">
                <a:solidFill>
                  <a:srgbClr val="009BD8"/>
                </a:solidFill>
                <a:latin typeface="Arial Narrow Regular" pitchFamily="34" charset="0"/>
                <a:ea typeface="Arial Narrow Regular" pitchFamily="34" charset="-122"/>
                <a:cs typeface="Arial Narrow Regular" pitchFamily="34" charset="-120"/>
              </a:rPr>
              <a:t> et </a:t>
            </a:r>
            <a:r>
              <a:rPr lang="en-US" sz="3000" err="1">
                <a:solidFill>
                  <a:srgbClr val="009BD8"/>
                </a:solidFill>
                <a:latin typeface="Arial Narrow Regular" pitchFamily="34" charset="0"/>
                <a:ea typeface="Arial Narrow Regular" pitchFamily="34" charset="-122"/>
                <a:cs typeface="Arial Narrow Regular" pitchFamily="34" charset="-120"/>
              </a:rPr>
              <a:t>netus</a:t>
            </a:r>
            <a:r>
              <a:rPr lang="en-US" sz="3000">
                <a:solidFill>
                  <a:srgbClr val="009BD8"/>
                </a:solidFill>
                <a:latin typeface="Arial Narrow Regular" pitchFamily="34" charset="0"/>
                <a:ea typeface="Arial Narrow Regular" pitchFamily="34" charset="-122"/>
                <a:cs typeface="Arial Narrow Regular" pitchFamily="34" charset="-120"/>
              </a:rPr>
              <a:t>.</a:t>
            </a:r>
            <a:endParaRPr lang="fr-FR"/>
          </a:p>
        </p:txBody>
      </p:sp>
      <p:sp>
        <p:nvSpPr>
          <p:cNvPr id="10" name="Espace réservé du texte 8">
            <a:extLst>
              <a:ext uri="{FF2B5EF4-FFF2-40B4-BE49-F238E27FC236}">
                <a16:creationId xmlns:a16="http://schemas.microsoft.com/office/drawing/2014/main" id="{B4BE9B6C-03F3-B6FE-1199-55861C8F755B}"/>
              </a:ext>
            </a:extLst>
          </p:cNvPr>
          <p:cNvSpPr>
            <a:spLocks noGrp="1"/>
          </p:cNvSpPr>
          <p:nvPr>
            <p:ph type="body" sz="quarter" idx="14" hasCustomPrompt="1"/>
          </p:nvPr>
        </p:nvSpPr>
        <p:spPr>
          <a:xfrm>
            <a:off x="10091486" y="4047256"/>
            <a:ext cx="2854493" cy="548808"/>
          </a:xfrm>
          <a:prstGeom prst="rect">
            <a:avLst/>
          </a:prstGeom>
        </p:spPr>
        <p:txBody>
          <a:bodyPr/>
          <a:lstStyle>
            <a:lvl1pPr marL="0" indent="0">
              <a:buNone/>
              <a:defRPr sz="3000" b="0" i="0">
                <a:solidFill>
                  <a:srgbClr val="00305D"/>
                </a:solidFill>
                <a:latin typeface="Arial Narrow" panose="020B0604020202020204" pitchFamily="34" charset="0"/>
                <a:cs typeface="Arial Narrow" panose="020B0604020202020204" pitchFamily="34" charset="0"/>
              </a:defRPr>
            </a:lvl1pPr>
          </a:lstStyle>
          <a:p>
            <a:pPr lvl="0"/>
            <a:r>
              <a:rPr lang="en-US" sz="3000" b="1">
                <a:solidFill>
                  <a:srgbClr val="009BD8"/>
                </a:solidFill>
                <a:latin typeface="Arial Narrow Bold" pitchFamily="34" charset="0"/>
                <a:ea typeface="Arial Narrow Bold" pitchFamily="34" charset="-122"/>
                <a:cs typeface="Arial Narrow Bold" pitchFamily="34" charset="-120"/>
              </a:rPr>
              <a:t>Highlight title</a:t>
            </a:r>
            <a:endParaRPr lang="fr-FR"/>
          </a:p>
        </p:txBody>
      </p:sp>
      <p:sp>
        <p:nvSpPr>
          <p:cNvPr id="11" name="Espace réservé du texte 8">
            <a:extLst>
              <a:ext uri="{FF2B5EF4-FFF2-40B4-BE49-F238E27FC236}">
                <a16:creationId xmlns:a16="http://schemas.microsoft.com/office/drawing/2014/main" id="{B41D1577-A051-F572-0186-A794D142FD7D}"/>
              </a:ext>
            </a:extLst>
          </p:cNvPr>
          <p:cNvSpPr>
            <a:spLocks noGrp="1"/>
          </p:cNvSpPr>
          <p:nvPr>
            <p:ph type="body" sz="quarter" idx="15" hasCustomPrompt="1"/>
          </p:nvPr>
        </p:nvSpPr>
        <p:spPr>
          <a:xfrm>
            <a:off x="10091486" y="4961656"/>
            <a:ext cx="6632409" cy="3412324"/>
          </a:xfrm>
          <a:prstGeom prst="rect">
            <a:avLst/>
          </a:prstGeom>
        </p:spPr>
        <p:txBody>
          <a:bodyPr/>
          <a:lstStyle>
            <a:lvl1pPr marL="0" indent="0">
              <a:lnSpc>
                <a:spcPts val="3250"/>
              </a:lnSpc>
              <a:spcBef>
                <a:spcPts val="0"/>
              </a:spcBef>
              <a:buNone/>
              <a:defRPr sz="3000" b="0" i="0">
                <a:solidFill>
                  <a:srgbClr val="00305D"/>
                </a:solidFill>
                <a:latin typeface="Arial Narrow" panose="020B0604020202020204" pitchFamily="34" charset="0"/>
                <a:cs typeface="Arial Narrow" panose="020B0604020202020204" pitchFamily="34" charset="0"/>
              </a:defRPr>
            </a:lvl1pPr>
          </a:lstStyle>
          <a:p>
            <a:pPr lvl="0"/>
            <a:r>
              <a:rPr lang="en-US" sz="3000">
                <a:solidFill>
                  <a:srgbClr val="009BD8"/>
                </a:solidFill>
                <a:latin typeface="Arial Narrow Regular" pitchFamily="34" charset="0"/>
                <a:ea typeface="Arial Narrow Regular" pitchFamily="34" charset="-122"/>
                <a:cs typeface="Arial Narrow Regular" pitchFamily="34" charset="-120"/>
              </a:rPr>
              <a:t>In </a:t>
            </a:r>
            <a:r>
              <a:rPr lang="en-US" sz="3000" err="1">
                <a:solidFill>
                  <a:srgbClr val="009BD8"/>
                </a:solidFill>
                <a:latin typeface="Arial Narrow Regular" pitchFamily="34" charset="0"/>
                <a:ea typeface="Arial Narrow Regular" pitchFamily="34" charset="-122"/>
                <a:cs typeface="Arial Narrow Regular" pitchFamily="34" charset="-120"/>
              </a:rPr>
              <a:t>egestas</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arcu</a:t>
            </a:r>
            <a:r>
              <a:rPr lang="en-US" sz="3000">
                <a:solidFill>
                  <a:srgbClr val="009BD8"/>
                </a:solidFill>
                <a:latin typeface="Arial Narrow Regular" pitchFamily="34" charset="0"/>
                <a:ea typeface="Arial Narrow Regular" pitchFamily="34" charset="-122"/>
                <a:cs typeface="Arial Narrow Regular" pitchFamily="34" charset="-120"/>
              </a:rPr>
              <a:t> ipsum, ac tempus </a:t>
            </a:r>
            <a:r>
              <a:rPr lang="en-US" sz="3000" err="1">
                <a:solidFill>
                  <a:srgbClr val="009BD8"/>
                </a:solidFill>
                <a:latin typeface="Arial Narrow Regular" pitchFamily="34" charset="0"/>
                <a:ea typeface="Arial Narrow Regular" pitchFamily="34" charset="-122"/>
                <a:cs typeface="Arial Narrow Regular" pitchFamily="34" charset="-120"/>
              </a:rPr>
              <a:t>arcu</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porttitor</a:t>
            </a:r>
            <a:r>
              <a:rPr lang="en-US" sz="3000">
                <a:solidFill>
                  <a:srgbClr val="009BD8"/>
                </a:solidFill>
                <a:latin typeface="Arial Narrow Regular" pitchFamily="34" charset="0"/>
                <a:ea typeface="Arial Narrow Regular" pitchFamily="34" charset="-122"/>
                <a:cs typeface="Arial Narrow Regular" pitchFamily="34" charset="-120"/>
              </a:rPr>
              <a:t> sit </a:t>
            </a:r>
            <a:r>
              <a:rPr lang="en-US" sz="3000" err="1">
                <a:solidFill>
                  <a:srgbClr val="009BD8"/>
                </a:solidFill>
                <a:latin typeface="Arial Narrow Regular" pitchFamily="34" charset="0"/>
                <a:ea typeface="Arial Narrow Regular" pitchFamily="34" charset="-122"/>
                <a:cs typeface="Arial Narrow Regular" pitchFamily="34" charset="-120"/>
              </a:rPr>
              <a:t>amet</a:t>
            </a:r>
            <a:r>
              <a:rPr lang="en-US" sz="3000">
                <a:solidFill>
                  <a:srgbClr val="009BD8"/>
                </a:solidFill>
                <a:latin typeface="Arial Narrow Regular" pitchFamily="34" charset="0"/>
                <a:ea typeface="Arial Narrow Regular" pitchFamily="34" charset="-122"/>
                <a:cs typeface="Arial Narrow Regular" pitchFamily="34" charset="-120"/>
              </a:rPr>
              <a:t>. Cras non </a:t>
            </a:r>
            <a:r>
              <a:rPr lang="en-US" sz="3000" err="1">
                <a:solidFill>
                  <a:srgbClr val="009BD8"/>
                </a:solidFill>
                <a:latin typeface="Arial Narrow Regular" pitchFamily="34" charset="0"/>
                <a:ea typeface="Arial Narrow Regular" pitchFamily="34" charset="-122"/>
                <a:cs typeface="Arial Narrow Regular" pitchFamily="34" charset="-120"/>
              </a:rPr>
              <a:t>sagittis</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felis</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Phasellus</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mauris</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massa</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ultrices</a:t>
            </a:r>
            <a:r>
              <a:rPr lang="en-US" sz="3000">
                <a:solidFill>
                  <a:srgbClr val="009BD8"/>
                </a:solidFill>
                <a:latin typeface="Arial Narrow Regular" pitchFamily="34" charset="0"/>
                <a:ea typeface="Arial Narrow Regular" pitchFamily="34" charset="-122"/>
                <a:cs typeface="Arial Narrow Regular" pitchFamily="34" charset="-120"/>
              </a:rPr>
              <a:t> ac </a:t>
            </a:r>
            <a:r>
              <a:rPr lang="en-US" sz="3000" err="1">
                <a:solidFill>
                  <a:srgbClr val="009BD8"/>
                </a:solidFill>
                <a:latin typeface="Arial Narrow Regular" pitchFamily="34" charset="0"/>
                <a:ea typeface="Arial Narrow Regular" pitchFamily="34" charset="-122"/>
                <a:cs typeface="Arial Narrow Regular" pitchFamily="34" charset="-120"/>
              </a:rPr>
              <a:t>posuere</a:t>
            </a:r>
            <a:r>
              <a:rPr lang="en-US" sz="3000">
                <a:solidFill>
                  <a:srgbClr val="009BD8"/>
                </a:solidFill>
                <a:latin typeface="Arial Narrow Regular" pitchFamily="34" charset="0"/>
                <a:ea typeface="Arial Narrow Regular" pitchFamily="34" charset="-122"/>
                <a:cs typeface="Arial Narrow Regular" pitchFamily="34" charset="-120"/>
              </a:rPr>
              <a:t> ac, </a:t>
            </a:r>
            <a:r>
              <a:rPr lang="en-US" sz="3000" err="1">
                <a:solidFill>
                  <a:srgbClr val="009BD8"/>
                </a:solidFill>
                <a:latin typeface="Arial Narrow Regular" pitchFamily="34" charset="0"/>
                <a:ea typeface="Arial Narrow Regular" pitchFamily="34" charset="-122"/>
                <a:cs typeface="Arial Narrow Regular" pitchFamily="34" charset="-120"/>
              </a:rPr>
              <a:t>vulputate</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eget</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nunc</a:t>
            </a:r>
            <a:r>
              <a:rPr lang="en-US" sz="3000">
                <a:solidFill>
                  <a:srgbClr val="009BD8"/>
                </a:solidFill>
                <a:latin typeface="Arial Narrow Regular" pitchFamily="34" charset="0"/>
                <a:ea typeface="Arial Narrow Regular" pitchFamily="34" charset="-122"/>
                <a:cs typeface="Arial Narrow Regular" pitchFamily="34" charset="-120"/>
              </a:rPr>
              <a:t>. Morbi </a:t>
            </a:r>
            <a:r>
              <a:rPr lang="en-US" sz="3000" err="1">
                <a:solidFill>
                  <a:srgbClr val="009BD8"/>
                </a:solidFill>
                <a:latin typeface="Arial Narrow Regular" pitchFamily="34" charset="0"/>
                <a:ea typeface="Arial Narrow Regular" pitchFamily="34" charset="-122"/>
                <a:cs typeface="Arial Narrow Regular" pitchFamily="34" charset="-120"/>
              </a:rPr>
              <a:t>faucibus</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odio</a:t>
            </a:r>
            <a:r>
              <a:rPr lang="en-US" sz="3000">
                <a:solidFill>
                  <a:srgbClr val="009BD8"/>
                </a:solidFill>
                <a:latin typeface="Arial Narrow Regular" pitchFamily="34" charset="0"/>
                <a:ea typeface="Arial Narrow Regular" pitchFamily="34" charset="-122"/>
                <a:cs typeface="Arial Narrow Regular" pitchFamily="34" charset="-120"/>
              </a:rPr>
              <a:t> non </a:t>
            </a:r>
            <a:r>
              <a:rPr lang="en-US" sz="3000" err="1">
                <a:solidFill>
                  <a:srgbClr val="009BD8"/>
                </a:solidFill>
                <a:latin typeface="Arial Narrow Regular" pitchFamily="34" charset="0"/>
                <a:ea typeface="Arial Narrow Regular" pitchFamily="34" charset="-122"/>
                <a:cs typeface="Arial Narrow Regular" pitchFamily="34" charset="-120"/>
              </a:rPr>
              <a:t>orci</a:t>
            </a:r>
            <a:r>
              <a:rPr lang="en-US" sz="3000">
                <a:solidFill>
                  <a:srgbClr val="009BD8"/>
                </a:solidFill>
                <a:latin typeface="Arial Narrow Regular" pitchFamily="34" charset="0"/>
                <a:ea typeface="Arial Narrow Regular" pitchFamily="34" charset="-122"/>
                <a:cs typeface="Arial Narrow Regular" pitchFamily="34" charset="-120"/>
              </a:rPr>
              <a:t> maximus, sed </a:t>
            </a:r>
            <a:r>
              <a:rPr lang="en-US" sz="3000" err="1">
                <a:solidFill>
                  <a:srgbClr val="009BD8"/>
                </a:solidFill>
                <a:latin typeface="Arial Narrow Regular" pitchFamily="34" charset="0"/>
                <a:ea typeface="Arial Narrow Regular" pitchFamily="34" charset="-122"/>
                <a:cs typeface="Arial Narrow Regular" pitchFamily="34" charset="-120"/>
              </a:rPr>
              <a:t>tristique</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enim</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sollicitudin</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Pellentesque</a:t>
            </a:r>
            <a:r>
              <a:rPr lang="en-US" sz="3000">
                <a:solidFill>
                  <a:srgbClr val="009BD8"/>
                </a:solidFill>
                <a:latin typeface="Arial Narrow Regular" pitchFamily="34" charset="0"/>
                <a:ea typeface="Arial Narrow Regular" pitchFamily="34" charset="-122"/>
                <a:cs typeface="Arial Narrow Regular" pitchFamily="34" charset="-120"/>
              </a:rPr>
              <a:t> habitant </a:t>
            </a:r>
            <a:r>
              <a:rPr lang="en-US" sz="3000" err="1">
                <a:solidFill>
                  <a:srgbClr val="009BD8"/>
                </a:solidFill>
                <a:latin typeface="Arial Narrow Regular" pitchFamily="34" charset="0"/>
                <a:ea typeface="Arial Narrow Regular" pitchFamily="34" charset="-122"/>
                <a:cs typeface="Arial Narrow Regular" pitchFamily="34" charset="-120"/>
              </a:rPr>
              <a:t>morbi</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tristique</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senectus</a:t>
            </a:r>
            <a:r>
              <a:rPr lang="en-US" sz="3000">
                <a:solidFill>
                  <a:srgbClr val="009BD8"/>
                </a:solidFill>
                <a:latin typeface="Arial Narrow Regular" pitchFamily="34" charset="0"/>
                <a:ea typeface="Arial Narrow Regular" pitchFamily="34" charset="-122"/>
                <a:cs typeface="Arial Narrow Regular" pitchFamily="34" charset="-120"/>
              </a:rPr>
              <a:t> et </a:t>
            </a:r>
            <a:r>
              <a:rPr lang="en-US" sz="3000" err="1">
                <a:solidFill>
                  <a:srgbClr val="009BD8"/>
                </a:solidFill>
                <a:latin typeface="Arial Narrow Regular" pitchFamily="34" charset="0"/>
                <a:ea typeface="Arial Narrow Regular" pitchFamily="34" charset="-122"/>
                <a:cs typeface="Arial Narrow Regular" pitchFamily="34" charset="-120"/>
              </a:rPr>
              <a:t>netus</a:t>
            </a:r>
            <a:r>
              <a:rPr lang="en-US" sz="3000">
                <a:solidFill>
                  <a:srgbClr val="009BD8"/>
                </a:solidFill>
                <a:latin typeface="Arial Narrow Regular" pitchFamily="34" charset="0"/>
                <a:ea typeface="Arial Narrow Regular" pitchFamily="34" charset="-122"/>
                <a:cs typeface="Arial Narrow Regular" pitchFamily="34" charset="-120"/>
              </a:rPr>
              <a:t>.</a:t>
            </a:r>
            <a:endParaRPr lang="fr-FR"/>
          </a:p>
        </p:txBody>
      </p:sp>
      <p:pic>
        <p:nvPicPr>
          <p:cNvPr id="5" name="Rectangle 95" descr="preencoded.png">
            <a:extLst>
              <a:ext uri="{FF2B5EF4-FFF2-40B4-BE49-F238E27FC236}">
                <a16:creationId xmlns:a16="http://schemas.microsoft.com/office/drawing/2014/main" id="{ECE8676C-7ADB-5438-8A79-5239256FB8C1}"/>
              </a:ext>
            </a:extLst>
          </p:cNvPr>
          <p:cNvPicPr>
            <a:picLocks noChangeAspect="1"/>
          </p:cNvPicPr>
          <p:nvPr userDrawn="1"/>
        </p:nvPicPr>
        <p:blipFill>
          <a:blip r:embed="rId4"/>
          <a:srcRect/>
          <a:stretch/>
        </p:blipFill>
        <p:spPr>
          <a:xfrm>
            <a:off x="15239515" y="9238766"/>
            <a:ext cx="3048485" cy="1048234"/>
          </a:xfrm>
          <a:prstGeom prst="rect">
            <a:avLst/>
          </a:prstGeom>
        </p:spPr>
      </p:pic>
      <p:pic>
        <p:nvPicPr>
          <p:cNvPr id="12" name="Picture 11">
            <a:extLst>
              <a:ext uri="{FF2B5EF4-FFF2-40B4-BE49-F238E27FC236}">
                <a16:creationId xmlns:a16="http://schemas.microsoft.com/office/drawing/2014/main" id="{0142CD20-07DE-DE5A-038C-B07334114CBB}"/>
              </a:ext>
            </a:extLst>
          </p:cNvPr>
          <p:cNvPicPr>
            <a:picLocks noChangeAspect="1"/>
          </p:cNvPicPr>
          <p:nvPr userDrawn="1"/>
        </p:nvPicPr>
        <p:blipFill>
          <a:blip r:embed="rId5"/>
          <a:stretch>
            <a:fillRect/>
          </a:stretch>
        </p:blipFill>
        <p:spPr>
          <a:xfrm>
            <a:off x="15943511" y="9606615"/>
            <a:ext cx="2180964" cy="415950"/>
          </a:xfrm>
          <a:prstGeom prst="rect">
            <a:avLst/>
          </a:prstGeom>
        </p:spPr>
      </p:pic>
    </p:spTree>
    <p:extLst>
      <p:ext uri="{BB962C8B-B14F-4D97-AF65-F5344CB8AC3E}">
        <p14:creationId xmlns:p14="http://schemas.microsoft.com/office/powerpoint/2010/main" val="3222646700"/>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sp>
        <p:nvSpPr>
          <p:cNvPr id="2" name="Espace réservé du texte 8">
            <a:extLst>
              <a:ext uri="{FF2B5EF4-FFF2-40B4-BE49-F238E27FC236}">
                <a16:creationId xmlns:a16="http://schemas.microsoft.com/office/drawing/2014/main" id="{0D6CC8CD-178F-AB26-6B1F-605466D5635D}"/>
              </a:ext>
            </a:extLst>
          </p:cNvPr>
          <p:cNvSpPr>
            <a:spLocks noGrp="1"/>
          </p:cNvSpPr>
          <p:nvPr>
            <p:ph type="body" sz="quarter" idx="10" hasCustomPrompt="1"/>
          </p:nvPr>
        </p:nvSpPr>
        <p:spPr>
          <a:xfrm>
            <a:off x="1428750" y="1230765"/>
            <a:ext cx="11753850" cy="1005078"/>
          </a:xfrm>
          <a:prstGeom prst="rect">
            <a:avLst/>
          </a:prstGeom>
        </p:spPr>
        <p:txBody>
          <a:bodyPr/>
          <a:lstStyle>
            <a:lvl1pPr marL="0" indent="0">
              <a:buNone/>
              <a:defRPr sz="5630" b="1" i="0">
                <a:solidFill>
                  <a:srgbClr val="00305D"/>
                </a:solidFill>
                <a:latin typeface="Arial Narrow" panose="020B0604020202020204" pitchFamily="34" charset="0"/>
                <a:cs typeface="Arial Narrow" panose="020B0604020202020204" pitchFamily="34" charset="0"/>
              </a:defRPr>
            </a:lvl1pPr>
          </a:lstStyle>
          <a:p>
            <a:pPr lvl="0"/>
            <a:r>
              <a:rPr lang="fr-FR"/>
              <a:t>INDEX</a:t>
            </a:r>
          </a:p>
        </p:txBody>
      </p:sp>
      <p:sp>
        <p:nvSpPr>
          <p:cNvPr id="13" name="Espace réservé du texte 8">
            <a:extLst>
              <a:ext uri="{FF2B5EF4-FFF2-40B4-BE49-F238E27FC236}">
                <a16:creationId xmlns:a16="http://schemas.microsoft.com/office/drawing/2014/main" id="{5D49AE80-8CE5-6EA2-2F09-E3BE599D3656}"/>
              </a:ext>
            </a:extLst>
          </p:cNvPr>
          <p:cNvSpPr>
            <a:spLocks noGrp="1"/>
          </p:cNvSpPr>
          <p:nvPr>
            <p:ph type="body" sz="quarter" idx="13" hasCustomPrompt="1"/>
          </p:nvPr>
        </p:nvSpPr>
        <p:spPr>
          <a:xfrm>
            <a:off x="1437774" y="2589309"/>
            <a:ext cx="6728661" cy="5544040"/>
          </a:xfrm>
          <a:prstGeom prst="rect">
            <a:avLst/>
          </a:prstGeom>
        </p:spPr>
        <p:txBody>
          <a:bodyPr/>
          <a:lstStyle>
            <a:lvl1pPr marL="742950" indent="-742950">
              <a:lnSpc>
                <a:spcPts val="4200"/>
              </a:lnSpc>
              <a:spcBef>
                <a:spcPts val="0"/>
              </a:spcBef>
              <a:buFont typeface="+mj-lt"/>
              <a:buAutoNum type="arabicPeriod"/>
              <a:defRPr sz="3750" b="0" i="0">
                <a:solidFill>
                  <a:srgbClr val="00305D"/>
                </a:solidFill>
                <a:latin typeface="Arial Narrow" panose="020B0604020202020204" pitchFamily="34" charset="0"/>
                <a:cs typeface="Arial Narrow" panose="020B0604020202020204" pitchFamily="34" charset="0"/>
              </a:defRPr>
            </a:lvl1pPr>
          </a:lstStyle>
          <a:p>
            <a:pPr lvl="0"/>
            <a:r>
              <a:rPr lang="fr-FR"/>
              <a:t>x</a:t>
            </a:r>
          </a:p>
          <a:p>
            <a:pPr lvl="0"/>
            <a:r>
              <a:rPr lang="fr-FR"/>
              <a:t>x</a:t>
            </a:r>
          </a:p>
          <a:p>
            <a:pPr lvl="0"/>
            <a:r>
              <a:rPr lang="fr-FR"/>
              <a:t>x</a:t>
            </a:r>
          </a:p>
          <a:p>
            <a:pPr lvl="0"/>
            <a:r>
              <a:rPr lang="fr-FR"/>
              <a:t>x</a:t>
            </a:r>
          </a:p>
          <a:p>
            <a:pPr lvl="0"/>
            <a:r>
              <a:rPr lang="fr-FR"/>
              <a:t>x</a:t>
            </a:r>
          </a:p>
          <a:p>
            <a:pPr lvl="0"/>
            <a:r>
              <a:rPr lang="fr-FR"/>
              <a:t>x</a:t>
            </a:r>
          </a:p>
          <a:p>
            <a:pPr lvl="0"/>
            <a:r>
              <a:rPr lang="fr-FR"/>
              <a:t>x</a:t>
            </a:r>
          </a:p>
          <a:p>
            <a:pPr lvl="0"/>
            <a:r>
              <a:rPr lang="fr-FR"/>
              <a:t>x</a:t>
            </a:r>
          </a:p>
          <a:p>
            <a:pPr lvl="0"/>
            <a:r>
              <a:rPr lang="fr-FR"/>
              <a:t>x</a:t>
            </a:r>
          </a:p>
          <a:p>
            <a:pPr lvl="0"/>
            <a:r>
              <a:rPr lang="fr-FR"/>
              <a:t>x</a:t>
            </a:r>
          </a:p>
          <a:p>
            <a:pPr lvl="0"/>
            <a:endParaRPr lang="fr-FR"/>
          </a:p>
        </p:txBody>
      </p:sp>
      <p:sp>
        <p:nvSpPr>
          <p:cNvPr id="14" name="Espace réservé du texte 8">
            <a:extLst>
              <a:ext uri="{FF2B5EF4-FFF2-40B4-BE49-F238E27FC236}">
                <a16:creationId xmlns:a16="http://schemas.microsoft.com/office/drawing/2014/main" id="{885968CE-AEC1-DE50-AA23-CF1121E84419}"/>
              </a:ext>
            </a:extLst>
          </p:cNvPr>
          <p:cNvSpPr>
            <a:spLocks noGrp="1"/>
          </p:cNvSpPr>
          <p:nvPr>
            <p:ph type="body" sz="quarter" idx="14" hasCustomPrompt="1"/>
          </p:nvPr>
        </p:nvSpPr>
        <p:spPr>
          <a:xfrm>
            <a:off x="9017669" y="2589309"/>
            <a:ext cx="6728661" cy="5544040"/>
          </a:xfrm>
          <a:prstGeom prst="rect">
            <a:avLst/>
          </a:prstGeom>
        </p:spPr>
        <p:txBody>
          <a:bodyPr/>
          <a:lstStyle>
            <a:lvl1pPr marL="742950" indent="-742950">
              <a:lnSpc>
                <a:spcPts val="4200"/>
              </a:lnSpc>
              <a:spcBef>
                <a:spcPts val="0"/>
              </a:spcBef>
              <a:buFont typeface="+mj-lt"/>
              <a:buAutoNum type="arabicPeriod" startAt="11"/>
              <a:defRPr sz="3750" b="0" i="0">
                <a:solidFill>
                  <a:srgbClr val="00305D"/>
                </a:solidFill>
                <a:latin typeface="Arial Narrow" panose="020B0604020202020204" pitchFamily="34" charset="0"/>
                <a:cs typeface="Arial Narrow" panose="020B0604020202020204" pitchFamily="34" charset="0"/>
              </a:defRPr>
            </a:lvl1pPr>
          </a:lstStyle>
          <a:p>
            <a:pPr lvl="0"/>
            <a:r>
              <a:rPr lang="fr-FR"/>
              <a:t>x</a:t>
            </a:r>
          </a:p>
          <a:p>
            <a:pPr lvl="0"/>
            <a:r>
              <a:rPr lang="fr-FR"/>
              <a:t>x</a:t>
            </a:r>
          </a:p>
          <a:p>
            <a:pPr lvl="0"/>
            <a:r>
              <a:rPr lang="fr-FR"/>
              <a:t>x</a:t>
            </a:r>
          </a:p>
          <a:p>
            <a:pPr lvl="0"/>
            <a:r>
              <a:rPr lang="fr-FR"/>
              <a:t>x</a:t>
            </a:r>
          </a:p>
          <a:p>
            <a:pPr lvl="0"/>
            <a:r>
              <a:rPr lang="fr-FR"/>
              <a:t>x</a:t>
            </a:r>
          </a:p>
          <a:p>
            <a:pPr lvl="0"/>
            <a:r>
              <a:rPr lang="fr-FR"/>
              <a:t>x</a:t>
            </a:r>
          </a:p>
          <a:p>
            <a:pPr lvl="0"/>
            <a:r>
              <a:rPr lang="fr-FR"/>
              <a:t>x</a:t>
            </a:r>
          </a:p>
          <a:p>
            <a:pPr lvl="0"/>
            <a:r>
              <a:rPr lang="fr-FR"/>
              <a:t>x</a:t>
            </a:r>
          </a:p>
          <a:p>
            <a:pPr lvl="0"/>
            <a:r>
              <a:rPr lang="fr-FR"/>
              <a:t>x</a:t>
            </a:r>
          </a:p>
          <a:p>
            <a:pPr lvl="0"/>
            <a:r>
              <a:rPr lang="fr-FR"/>
              <a:t>x</a:t>
            </a:r>
          </a:p>
          <a:p>
            <a:pPr lvl="0"/>
            <a:endParaRPr lang="fr-FR"/>
          </a:p>
        </p:txBody>
      </p:sp>
      <p:pic>
        <p:nvPicPr>
          <p:cNvPr id="3" name="Rectangle 95" descr="preencoded.png">
            <a:extLst>
              <a:ext uri="{FF2B5EF4-FFF2-40B4-BE49-F238E27FC236}">
                <a16:creationId xmlns:a16="http://schemas.microsoft.com/office/drawing/2014/main" id="{049DF24C-7224-1A2B-2C3A-4C25BBD89B2C}"/>
              </a:ext>
            </a:extLst>
          </p:cNvPr>
          <p:cNvPicPr>
            <a:picLocks noChangeAspect="1"/>
          </p:cNvPicPr>
          <p:nvPr userDrawn="1"/>
        </p:nvPicPr>
        <p:blipFill>
          <a:blip r:embed="rId2"/>
          <a:srcRect/>
          <a:stretch/>
        </p:blipFill>
        <p:spPr>
          <a:xfrm>
            <a:off x="15239515" y="9238766"/>
            <a:ext cx="3048485" cy="1048234"/>
          </a:xfrm>
          <a:prstGeom prst="rect">
            <a:avLst/>
          </a:prstGeom>
        </p:spPr>
      </p:pic>
      <p:pic>
        <p:nvPicPr>
          <p:cNvPr id="5" name="Picture 4">
            <a:extLst>
              <a:ext uri="{FF2B5EF4-FFF2-40B4-BE49-F238E27FC236}">
                <a16:creationId xmlns:a16="http://schemas.microsoft.com/office/drawing/2014/main" id="{FD659423-27BB-F2C3-750C-A7121C9C132F}"/>
              </a:ext>
            </a:extLst>
          </p:cNvPr>
          <p:cNvPicPr>
            <a:picLocks noChangeAspect="1"/>
          </p:cNvPicPr>
          <p:nvPr userDrawn="1"/>
        </p:nvPicPr>
        <p:blipFill>
          <a:blip r:embed="rId3"/>
          <a:stretch>
            <a:fillRect/>
          </a:stretch>
        </p:blipFill>
        <p:spPr>
          <a:xfrm>
            <a:off x="15943511" y="9606615"/>
            <a:ext cx="2180964" cy="415950"/>
          </a:xfrm>
          <a:prstGeom prst="rect">
            <a:avLst/>
          </a:prstGeom>
        </p:spPr>
      </p:pic>
    </p:spTree>
    <p:extLst>
      <p:ext uri="{BB962C8B-B14F-4D97-AF65-F5344CB8AC3E}">
        <p14:creationId xmlns:p14="http://schemas.microsoft.com/office/powerpoint/2010/main" val="3091440150"/>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with 3 titles">
    <p:spTree>
      <p:nvGrpSpPr>
        <p:cNvPr id="1" name=""/>
        <p:cNvGrpSpPr/>
        <p:nvPr/>
      </p:nvGrpSpPr>
      <p:grpSpPr>
        <a:xfrm>
          <a:off x="0" y="0"/>
          <a:ext cx="0" cy="0"/>
          <a:chOff x="0" y="0"/>
          <a:chExt cx="0" cy="0"/>
        </a:xfrm>
      </p:grpSpPr>
      <p:pic>
        <p:nvPicPr>
          <p:cNvPr id="2" name="Rectangle 696" descr="preencoded.png">
            <a:extLst>
              <a:ext uri="{FF2B5EF4-FFF2-40B4-BE49-F238E27FC236}">
                <a16:creationId xmlns:a16="http://schemas.microsoft.com/office/drawing/2014/main" id="{14E6B72B-41A5-ACA3-75ED-67B4B2ACAFFC}"/>
              </a:ext>
            </a:extLst>
          </p:cNvPr>
          <p:cNvPicPr>
            <a:picLocks noChangeAspect="1"/>
          </p:cNvPicPr>
          <p:nvPr userDrawn="1"/>
        </p:nvPicPr>
        <p:blipFill>
          <a:blip r:embed="rId2"/>
          <a:srcRect/>
          <a:stretch/>
        </p:blipFill>
        <p:spPr>
          <a:xfrm>
            <a:off x="1333015" y="3476141"/>
            <a:ext cx="5398793" cy="5541666"/>
          </a:xfrm>
          <a:prstGeom prst="rect">
            <a:avLst/>
          </a:prstGeom>
        </p:spPr>
      </p:pic>
      <p:pic>
        <p:nvPicPr>
          <p:cNvPr id="7" name="Rectangle 698" descr="preencoded.png">
            <a:extLst>
              <a:ext uri="{FF2B5EF4-FFF2-40B4-BE49-F238E27FC236}">
                <a16:creationId xmlns:a16="http://schemas.microsoft.com/office/drawing/2014/main" id="{B79581A2-B761-A943-2B40-DC38F9740B03}"/>
              </a:ext>
            </a:extLst>
          </p:cNvPr>
          <p:cNvPicPr>
            <a:picLocks noChangeAspect="1"/>
          </p:cNvPicPr>
          <p:nvPr userDrawn="1"/>
        </p:nvPicPr>
        <p:blipFill>
          <a:blip r:embed="rId2"/>
          <a:srcRect/>
          <a:stretch/>
        </p:blipFill>
        <p:spPr>
          <a:xfrm>
            <a:off x="6714640" y="3476141"/>
            <a:ext cx="5398793" cy="5541666"/>
          </a:xfrm>
          <a:prstGeom prst="rect">
            <a:avLst/>
          </a:prstGeom>
        </p:spPr>
      </p:pic>
      <p:pic>
        <p:nvPicPr>
          <p:cNvPr id="8" name="Rectangle 699" descr="preencoded.png">
            <a:extLst>
              <a:ext uri="{FF2B5EF4-FFF2-40B4-BE49-F238E27FC236}">
                <a16:creationId xmlns:a16="http://schemas.microsoft.com/office/drawing/2014/main" id="{001EAF8E-C646-7362-ADB3-420721B61CE8}"/>
              </a:ext>
            </a:extLst>
          </p:cNvPr>
          <p:cNvPicPr>
            <a:picLocks noChangeAspect="1"/>
          </p:cNvPicPr>
          <p:nvPr userDrawn="1"/>
        </p:nvPicPr>
        <p:blipFill>
          <a:blip r:embed="rId2"/>
          <a:srcRect/>
          <a:stretch/>
        </p:blipFill>
        <p:spPr>
          <a:xfrm>
            <a:off x="12096265" y="3476141"/>
            <a:ext cx="5398793" cy="5541666"/>
          </a:xfrm>
          <a:prstGeom prst="rect">
            <a:avLst/>
          </a:prstGeom>
        </p:spPr>
      </p:pic>
      <p:sp>
        <p:nvSpPr>
          <p:cNvPr id="3" name="Espace réservé du texte 8">
            <a:extLst>
              <a:ext uri="{FF2B5EF4-FFF2-40B4-BE49-F238E27FC236}">
                <a16:creationId xmlns:a16="http://schemas.microsoft.com/office/drawing/2014/main" id="{F5BD7170-E0D6-AB2A-1371-E5D5AD4AF110}"/>
              </a:ext>
            </a:extLst>
          </p:cNvPr>
          <p:cNvSpPr>
            <a:spLocks noGrp="1"/>
          </p:cNvSpPr>
          <p:nvPr>
            <p:ph type="body" sz="quarter" idx="10" hasCustomPrompt="1"/>
          </p:nvPr>
        </p:nvSpPr>
        <p:spPr>
          <a:xfrm>
            <a:off x="1428750" y="1302954"/>
            <a:ext cx="11753850" cy="1005078"/>
          </a:xfrm>
          <a:prstGeom prst="rect">
            <a:avLst/>
          </a:prstGeom>
        </p:spPr>
        <p:txBody>
          <a:bodyPr/>
          <a:lstStyle>
            <a:lvl1pPr marL="0" indent="0">
              <a:buNone/>
              <a:defRPr sz="5630" b="1" i="0">
                <a:solidFill>
                  <a:srgbClr val="00305D"/>
                </a:solidFill>
                <a:latin typeface="Arial Narrow" panose="020B0604020202020204" pitchFamily="34" charset="0"/>
                <a:cs typeface="Arial Narrow" panose="020B0604020202020204" pitchFamily="34" charset="0"/>
              </a:defRPr>
            </a:lvl1pPr>
          </a:lstStyle>
          <a:p>
            <a:pPr lvl="0"/>
            <a:r>
              <a:rPr lang="fr-FR"/>
              <a:t>TITLE OF THE SLIDE</a:t>
            </a:r>
          </a:p>
        </p:txBody>
      </p:sp>
      <p:sp>
        <p:nvSpPr>
          <p:cNvPr id="4" name="Espace réservé du texte 8">
            <a:extLst>
              <a:ext uri="{FF2B5EF4-FFF2-40B4-BE49-F238E27FC236}">
                <a16:creationId xmlns:a16="http://schemas.microsoft.com/office/drawing/2014/main" id="{A79E7DB9-CB4C-F321-B9B7-DFA2A00B8054}"/>
              </a:ext>
            </a:extLst>
          </p:cNvPr>
          <p:cNvSpPr>
            <a:spLocks noGrp="1"/>
          </p:cNvSpPr>
          <p:nvPr>
            <p:ph type="body" sz="quarter" idx="11" hasCustomPrompt="1"/>
          </p:nvPr>
        </p:nvSpPr>
        <p:spPr>
          <a:xfrm>
            <a:off x="1428750" y="2565245"/>
            <a:ext cx="11753850" cy="673207"/>
          </a:xfrm>
          <a:prstGeom prst="rect">
            <a:avLst/>
          </a:prstGeom>
        </p:spPr>
        <p:txBody>
          <a:bodyPr/>
          <a:lstStyle>
            <a:lvl1pPr marL="0" indent="0">
              <a:buNone/>
              <a:defRPr sz="3750" b="1" i="0">
                <a:solidFill>
                  <a:srgbClr val="00305D"/>
                </a:solidFill>
                <a:latin typeface="Arial Narrow" panose="020B0604020202020204" pitchFamily="34" charset="0"/>
                <a:cs typeface="Arial Narrow" panose="020B0604020202020204" pitchFamily="34" charset="0"/>
              </a:defRPr>
            </a:lvl1pPr>
          </a:lstStyle>
          <a:p>
            <a:pPr lvl="0"/>
            <a:r>
              <a:rPr lang="fr-FR" err="1"/>
              <a:t>Subtitle</a:t>
            </a:r>
            <a:endParaRPr lang="fr-FR"/>
          </a:p>
        </p:txBody>
      </p:sp>
      <p:sp>
        <p:nvSpPr>
          <p:cNvPr id="9" name="Espace réservé du texte 8">
            <a:extLst>
              <a:ext uri="{FF2B5EF4-FFF2-40B4-BE49-F238E27FC236}">
                <a16:creationId xmlns:a16="http://schemas.microsoft.com/office/drawing/2014/main" id="{5F76EBC8-D8B1-3665-1251-D06237BD94F0}"/>
              </a:ext>
            </a:extLst>
          </p:cNvPr>
          <p:cNvSpPr>
            <a:spLocks noGrp="1"/>
          </p:cNvSpPr>
          <p:nvPr>
            <p:ph type="body" sz="quarter" idx="12" hasCustomPrompt="1"/>
          </p:nvPr>
        </p:nvSpPr>
        <p:spPr>
          <a:xfrm>
            <a:off x="1982202" y="4047256"/>
            <a:ext cx="2854493" cy="548808"/>
          </a:xfrm>
          <a:prstGeom prst="rect">
            <a:avLst/>
          </a:prstGeom>
        </p:spPr>
        <p:txBody>
          <a:bodyPr/>
          <a:lstStyle>
            <a:lvl1pPr marL="0" indent="0">
              <a:buNone/>
              <a:defRPr sz="3000" b="0" i="0">
                <a:solidFill>
                  <a:srgbClr val="00305D"/>
                </a:solidFill>
                <a:latin typeface="Arial Narrow" panose="020B0604020202020204" pitchFamily="34" charset="0"/>
                <a:cs typeface="Arial Narrow" panose="020B0604020202020204" pitchFamily="34" charset="0"/>
              </a:defRPr>
            </a:lvl1pPr>
          </a:lstStyle>
          <a:p>
            <a:pPr lvl="0"/>
            <a:r>
              <a:rPr lang="en-US" sz="3000" b="1">
                <a:solidFill>
                  <a:srgbClr val="009BD8"/>
                </a:solidFill>
                <a:latin typeface="Arial Narrow Bold" pitchFamily="34" charset="0"/>
                <a:ea typeface="Arial Narrow Bold" pitchFamily="34" charset="-122"/>
                <a:cs typeface="Arial Narrow Bold" pitchFamily="34" charset="-120"/>
              </a:rPr>
              <a:t>Highlight title</a:t>
            </a:r>
            <a:endParaRPr lang="fr-FR"/>
          </a:p>
        </p:txBody>
      </p:sp>
      <p:sp>
        <p:nvSpPr>
          <p:cNvPr id="10" name="Espace réservé du texte 8">
            <a:extLst>
              <a:ext uri="{FF2B5EF4-FFF2-40B4-BE49-F238E27FC236}">
                <a16:creationId xmlns:a16="http://schemas.microsoft.com/office/drawing/2014/main" id="{A18D318C-3264-5392-02D7-5A8E12855152}"/>
              </a:ext>
            </a:extLst>
          </p:cNvPr>
          <p:cNvSpPr>
            <a:spLocks noGrp="1"/>
          </p:cNvSpPr>
          <p:nvPr>
            <p:ph type="body" sz="quarter" idx="13" hasCustomPrompt="1"/>
          </p:nvPr>
        </p:nvSpPr>
        <p:spPr>
          <a:xfrm>
            <a:off x="1982203" y="4961656"/>
            <a:ext cx="4081714" cy="3412324"/>
          </a:xfrm>
          <a:prstGeom prst="rect">
            <a:avLst/>
          </a:prstGeom>
        </p:spPr>
        <p:txBody>
          <a:bodyPr/>
          <a:lstStyle>
            <a:lvl1pPr marL="0" indent="0">
              <a:lnSpc>
                <a:spcPts val="3250"/>
              </a:lnSpc>
              <a:spcBef>
                <a:spcPts val="0"/>
              </a:spcBef>
              <a:buNone/>
              <a:defRPr sz="3000" b="0" i="0">
                <a:solidFill>
                  <a:srgbClr val="00305D"/>
                </a:solidFill>
                <a:latin typeface="Arial Narrow" panose="020B0604020202020204" pitchFamily="34" charset="0"/>
                <a:cs typeface="Arial Narrow" panose="020B0604020202020204" pitchFamily="34" charset="0"/>
              </a:defRPr>
            </a:lvl1pPr>
          </a:lstStyle>
          <a:p>
            <a:pPr lvl="0"/>
            <a:r>
              <a:rPr lang="en-US" sz="3000">
                <a:solidFill>
                  <a:srgbClr val="009BD8"/>
                </a:solidFill>
                <a:latin typeface="Arial Narrow Regular" pitchFamily="34" charset="0"/>
                <a:ea typeface="Arial Narrow Regular" pitchFamily="34" charset="-122"/>
                <a:cs typeface="Arial Narrow Regular" pitchFamily="34" charset="-120"/>
              </a:rPr>
              <a:t>In </a:t>
            </a:r>
            <a:r>
              <a:rPr lang="en-US" sz="3000" err="1">
                <a:solidFill>
                  <a:srgbClr val="009BD8"/>
                </a:solidFill>
                <a:latin typeface="Arial Narrow Regular" pitchFamily="34" charset="0"/>
                <a:ea typeface="Arial Narrow Regular" pitchFamily="34" charset="-122"/>
                <a:cs typeface="Arial Narrow Regular" pitchFamily="34" charset="-120"/>
              </a:rPr>
              <a:t>egestas</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arcu</a:t>
            </a:r>
            <a:r>
              <a:rPr lang="en-US" sz="3000">
                <a:solidFill>
                  <a:srgbClr val="009BD8"/>
                </a:solidFill>
                <a:latin typeface="Arial Narrow Regular" pitchFamily="34" charset="0"/>
                <a:ea typeface="Arial Narrow Regular" pitchFamily="34" charset="-122"/>
                <a:cs typeface="Arial Narrow Regular" pitchFamily="34" charset="-120"/>
              </a:rPr>
              <a:t> ipsum, ac tempus </a:t>
            </a:r>
            <a:r>
              <a:rPr lang="en-US" sz="3000" err="1">
                <a:solidFill>
                  <a:srgbClr val="009BD8"/>
                </a:solidFill>
                <a:latin typeface="Arial Narrow Regular" pitchFamily="34" charset="0"/>
                <a:ea typeface="Arial Narrow Regular" pitchFamily="34" charset="-122"/>
                <a:cs typeface="Arial Narrow Regular" pitchFamily="34" charset="-120"/>
              </a:rPr>
              <a:t>arcu</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porttitor</a:t>
            </a:r>
            <a:r>
              <a:rPr lang="en-US" sz="3000">
                <a:solidFill>
                  <a:srgbClr val="009BD8"/>
                </a:solidFill>
                <a:latin typeface="Arial Narrow Regular" pitchFamily="34" charset="0"/>
                <a:ea typeface="Arial Narrow Regular" pitchFamily="34" charset="-122"/>
                <a:cs typeface="Arial Narrow Regular" pitchFamily="34" charset="-120"/>
              </a:rPr>
              <a:t> sit </a:t>
            </a:r>
            <a:r>
              <a:rPr lang="en-US" sz="3000" err="1">
                <a:solidFill>
                  <a:srgbClr val="009BD8"/>
                </a:solidFill>
                <a:latin typeface="Arial Narrow Regular" pitchFamily="34" charset="0"/>
                <a:ea typeface="Arial Narrow Regular" pitchFamily="34" charset="-122"/>
                <a:cs typeface="Arial Narrow Regular" pitchFamily="34" charset="-120"/>
              </a:rPr>
              <a:t>amet</a:t>
            </a:r>
            <a:r>
              <a:rPr lang="en-US" sz="3000">
                <a:solidFill>
                  <a:srgbClr val="009BD8"/>
                </a:solidFill>
                <a:latin typeface="Arial Narrow Regular" pitchFamily="34" charset="0"/>
                <a:ea typeface="Arial Narrow Regular" pitchFamily="34" charset="-122"/>
                <a:cs typeface="Arial Narrow Regular" pitchFamily="34" charset="-120"/>
              </a:rPr>
              <a:t>. Cras non </a:t>
            </a:r>
            <a:r>
              <a:rPr lang="en-US" sz="3000" err="1">
                <a:solidFill>
                  <a:srgbClr val="009BD8"/>
                </a:solidFill>
                <a:latin typeface="Arial Narrow Regular" pitchFamily="34" charset="0"/>
                <a:ea typeface="Arial Narrow Regular" pitchFamily="34" charset="-122"/>
                <a:cs typeface="Arial Narrow Regular" pitchFamily="34" charset="-120"/>
              </a:rPr>
              <a:t>sagittis</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felis</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Phasellus</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mauris</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massa</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ultrices</a:t>
            </a:r>
            <a:r>
              <a:rPr lang="en-US" sz="3000">
                <a:solidFill>
                  <a:srgbClr val="009BD8"/>
                </a:solidFill>
                <a:latin typeface="Arial Narrow Regular" pitchFamily="34" charset="0"/>
                <a:ea typeface="Arial Narrow Regular" pitchFamily="34" charset="-122"/>
                <a:cs typeface="Arial Narrow Regular" pitchFamily="34" charset="-120"/>
              </a:rPr>
              <a:t> ac </a:t>
            </a:r>
            <a:r>
              <a:rPr lang="en-US" sz="3000" err="1">
                <a:solidFill>
                  <a:srgbClr val="009BD8"/>
                </a:solidFill>
                <a:latin typeface="Arial Narrow Regular" pitchFamily="34" charset="0"/>
                <a:ea typeface="Arial Narrow Regular" pitchFamily="34" charset="-122"/>
                <a:cs typeface="Arial Narrow Regular" pitchFamily="34" charset="-120"/>
              </a:rPr>
              <a:t>posuere</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acebe</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vulputate</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eget</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nunc</a:t>
            </a:r>
            <a:r>
              <a:rPr lang="en-US" sz="3000">
                <a:solidFill>
                  <a:srgbClr val="009BD8"/>
                </a:solidFill>
                <a:latin typeface="Arial Narrow Regular" pitchFamily="34" charset="0"/>
                <a:ea typeface="Arial Narrow Regular" pitchFamily="34" charset="-122"/>
                <a:cs typeface="Arial Narrow Regular" pitchFamily="34" charset="-120"/>
              </a:rPr>
              <a:t> areas </a:t>
            </a:r>
            <a:r>
              <a:rPr lang="en-US" sz="3000" err="1">
                <a:solidFill>
                  <a:srgbClr val="009BD8"/>
                </a:solidFill>
                <a:latin typeface="Arial Narrow Regular" pitchFamily="34" charset="0"/>
                <a:ea typeface="Arial Narrow Regular" pitchFamily="34" charset="-122"/>
                <a:cs typeface="Arial Narrow Regular" pitchFamily="34" charset="-120"/>
              </a:rPr>
              <a:t>tumic</a:t>
            </a:r>
            <a:r>
              <a:rPr lang="en-US" sz="3000">
                <a:solidFill>
                  <a:srgbClr val="009BD8"/>
                </a:solidFill>
                <a:latin typeface="Arial Narrow Regular" pitchFamily="34" charset="0"/>
                <a:ea typeface="Arial Narrow Regular" pitchFamily="34" charset="-122"/>
                <a:cs typeface="Arial Narrow Regular" pitchFamily="34" charset="-120"/>
              </a:rPr>
              <a:t>.</a:t>
            </a:r>
            <a:endParaRPr lang="fr-FR"/>
          </a:p>
        </p:txBody>
      </p:sp>
      <p:sp>
        <p:nvSpPr>
          <p:cNvPr id="11" name="Espace réservé du texte 8">
            <a:extLst>
              <a:ext uri="{FF2B5EF4-FFF2-40B4-BE49-F238E27FC236}">
                <a16:creationId xmlns:a16="http://schemas.microsoft.com/office/drawing/2014/main" id="{58B89A95-73C8-A723-3AD0-DF20ACFE17FA}"/>
              </a:ext>
            </a:extLst>
          </p:cNvPr>
          <p:cNvSpPr>
            <a:spLocks noGrp="1"/>
          </p:cNvSpPr>
          <p:nvPr>
            <p:ph type="body" sz="quarter" idx="14" hasCustomPrompt="1"/>
          </p:nvPr>
        </p:nvSpPr>
        <p:spPr>
          <a:xfrm>
            <a:off x="7373178" y="4047256"/>
            <a:ext cx="2854493" cy="548808"/>
          </a:xfrm>
          <a:prstGeom prst="rect">
            <a:avLst/>
          </a:prstGeom>
        </p:spPr>
        <p:txBody>
          <a:bodyPr/>
          <a:lstStyle>
            <a:lvl1pPr marL="0" indent="0">
              <a:buNone/>
              <a:defRPr sz="3000" b="0" i="0">
                <a:solidFill>
                  <a:srgbClr val="00305D"/>
                </a:solidFill>
                <a:latin typeface="Arial Narrow" panose="020B0604020202020204" pitchFamily="34" charset="0"/>
                <a:cs typeface="Arial Narrow" panose="020B0604020202020204" pitchFamily="34" charset="0"/>
              </a:defRPr>
            </a:lvl1pPr>
          </a:lstStyle>
          <a:p>
            <a:pPr lvl="0"/>
            <a:r>
              <a:rPr lang="en-US" sz="3000" b="1">
                <a:solidFill>
                  <a:srgbClr val="009BD8"/>
                </a:solidFill>
                <a:latin typeface="Arial Narrow Bold" pitchFamily="34" charset="0"/>
                <a:ea typeface="Arial Narrow Bold" pitchFamily="34" charset="-122"/>
                <a:cs typeface="Arial Narrow Bold" pitchFamily="34" charset="-120"/>
              </a:rPr>
              <a:t>Highlight title</a:t>
            </a:r>
            <a:endParaRPr lang="fr-FR"/>
          </a:p>
        </p:txBody>
      </p:sp>
      <p:sp>
        <p:nvSpPr>
          <p:cNvPr id="12" name="Espace réservé du texte 8">
            <a:extLst>
              <a:ext uri="{FF2B5EF4-FFF2-40B4-BE49-F238E27FC236}">
                <a16:creationId xmlns:a16="http://schemas.microsoft.com/office/drawing/2014/main" id="{745901CD-7EC0-F656-8D54-96C2E2656EF5}"/>
              </a:ext>
            </a:extLst>
          </p:cNvPr>
          <p:cNvSpPr>
            <a:spLocks noGrp="1"/>
          </p:cNvSpPr>
          <p:nvPr>
            <p:ph type="body" sz="quarter" idx="15" hasCustomPrompt="1"/>
          </p:nvPr>
        </p:nvSpPr>
        <p:spPr>
          <a:xfrm>
            <a:off x="7373179" y="4961656"/>
            <a:ext cx="4081714" cy="3412324"/>
          </a:xfrm>
          <a:prstGeom prst="rect">
            <a:avLst/>
          </a:prstGeom>
        </p:spPr>
        <p:txBody>
          <a:bodyPr/>
          <a:lstStyle>
            <a:lvl1pPr marL="0" indent="0">
              <a:lnSpc>
                <a:spcPts val="3250"/>
              </a:lnSpc>
              <a:spcBef>
                <a:spcPts val="0"/>
              </a:spcBef>
              <a:buNone/>
              <a:defRPr sz="3000" b="0" i="0">
                <a:solidFill>
                  <a:srgbClr val="00305D"/>
                </a:solidFill>
                <a:latin typeface="Arial Narrow" panose="020B0604020202020204" pitchFamily="34" charset="0"/>
                <a:cs typeface="Arial Narrow" panose="020B0604020202020204" pitchFamily="34" charset="0"/>
              </a:defRPr>
            </a:lvl1pPr>
          </a:lstStyle>
          <a:p>
            <a:pPr lvl="0"/>
            <a:r>
              <a:rPr lang="en-US" sz="3000">
                <a:solidFill>
                  <a:srgbClr val="009BD8"/>
                </a:solidFill>
                <a:latin typeface="Arial Narrow Regular" pitchFamily="34" charset="0"/>
                <a:ea typeface="Arial Narrow Regular" pitchFamily="34" charset="-122"/>
                <a:cs typeface="Arial Narrow Regular" pitchFamily="34" charset="-120"/>
              </a:rPr>
              <a:t>In </a:t>
            </a:r>
            <a:r>
              <a:rPr lang="en-US" sz="3000" err="1">
                <a:solidFill>
                  <a:srgbClr val="009BD8"/>
                </a:solidFill>
                <a:latin typeface="Arial Narrow Regular" pitchFamily="34" charset="0"/>
                <a:ea typeface="Arial Narrow Regular" pitchFamily="34" charset="-122"/>
                <a:cs typeface="Arial Narrow Regular" pitchFamily="34" charset="-120"/>
              </a:rPr>
              <a:t>egestas</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arcu</a:t>
            </a:r>
            <a:r>
              <a:rPr lang="en-US" sz="3000">
                <a:solidFill>
                  <a:srgbClr val="009BD8"/>
                </a:solidFill>
                <a:latin typeface="Arial Narrow Regular" pitchFamily="34" charset="0"/>
                <a:ea typeface="Arial Narrow Regular" pitchFamily="34" charset="-122"/>
                <a:cs typeface="Arial Narrow Regular" pitchFamily="34" charset="-120"/>
              </a:rPr>
              <a:t> ipsum, ac tempus </a:t>
            </a:r>
            <a:r>
              <a:rPr lang="en-US" sz="3000" err="1">
                <a:solidFill>
                  <a:srgbClr val="009BD8"/>
                </a:solidFill>
                <a:latin typeface="Arial Narrow Regular" pitchFamily="34" charset="0"/>
                <a:ea typeface="Arial Narrow Regular" pitchFamily="34" charset="-122"/>
                <a:cs typeface="Arial Narrow Regular" pitchFamily="34" charset="-120"/>
              </a:rPr>
              <a:t>arcu</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porttitor</a:t>
            </a:r>
            <a:r>
              <a:rPr lang="en-US" sz="3000">
                <a:solidFill>
                  <a:srgbClr val="009BD8"/>
                </a:solidFill>
                <a:latin typeface="Arial Narrow Regular" pitchFamily="34" charset="0"/>
                <a:ea typeface="Arial Narrow Regular" pitchFamily="34" charset="-122"/>
                <a:cs typeface="Arial Narrow Regular" pitchFamily="34" charset="-120"/>
              </a:rPr>
              <a:t> sit </a:t>
            </a:r>
            <a:r>
              <a:rPr lang="en-US" sz="3000" err="1">
                <a:solidFill>
                  <a:srgbClr val="009BD8"/>
                </a:solidFill>
                <a:latin typeface="Arial Narrow Regular" pitchFamily="34" charset="0"/>
                <a:ea typeface="Arial Narrow Regular" pitchFamily="34" charset="-122"/>
                <a:cs typeface="Arial Narrow Regular" pitchFamily="34" charset="-120"/>
              </a:rPr>
              <a:t>amet</a:t>
            </a:r>
            <a:r>
              <a:rPr lang="en-US" sz="3000">
                <a:solidFill>
                  <a:srgbClr val="009BD8"/>
                </a:solidFill>
                <a:latin typeface="Arial Narrow Regular" pitchFamily="34" charset="0"/>
                <a:ea typeface="Arial Narrow Regular" pitchFamily="34" charset="-122"/>
                <a:cs typeface="Arial Narrow Regular" pitchFamily="34" charset="-120"/>
              </a:rPr>
              <a:t>. Cras non </a:t>
            </a:r>
            <a:r>
              <a:rPr lang="en-US" sz="3000" err="1">
                <a:solidFill>
                  <a:srgbClr val="009BD8"/>
                </a:solidFill>
                <a:latin typeface="Arial Narrow Regular" pitchFamily="34" charset="0"/>
                <a:ea typeface="Arial Narrow Regular" pitchFamily="34" charset="-122"/>
                <a:cs typeface="Arial Narrow Regular" pitchFamily="34" charset="-120"/>
              </a:rPr>
              <a:t>sagittis</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felis</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Phasellus</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mauris</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massa</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ultrices</a:t>
            </a:r>
            <a:r>
              <a:rPr lang="en-US" sz="3000">
                <a:solidFill>
                  <a:srgbClr val="009BD8"/>
                </a:solidFill>
                <a:latin typeface="Arial Narrow Regular" pitchFamily="34" charset="0"/>
                <a:ea typeface="Arial Narrow Regular" pitchFamily="34" charset="-122"/>
                <a:cs typeface="Arial Narrow Regular" pitchFamily="34" charset="-120"/>
              </a:rPr>
              <a:t> ac </a:t>
            </a:r>
            <a:r>
              <a:rPr lang="en-US" sz="3000" err="1">
                <a:solidFill>
                  <a:srgbClr val="009BD8"/>
                </a:solidFill>
                <a:latin typeface="Arial Narrow Regular" pitchFamily="34" charset="0"/>
                <a:ea typeface="Arial Narrow Regular" pitchFamily="34" charset="-122"/>
                <a:cs typeface="Arial Narrow Regular" pitchFamily="34" charset="-120"/>
              </a:rPr>
              <a:t>posuere</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acebe</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vulputate</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eget</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nunc</a:t>
            </a:r>
            <a:r>
              <a:rPr lang="en-US" sz="3000">
                <a:solidFill>
                  <a:srgbClr val="009BD8"/>
                </a:solidFill>
                <a:latin typeface="Arial Narrow Regular" pitchFamily="34" charset="0"/>
                <a:ea typeface="Arial Narrow Regular" pitchFamily="34" charset="-122"/>
                <a:cs typeface="Arial Narrow Regular" pitchFamily="34" charset="-120"/>
              </a:rPr>
              <a:t> areas </a:t>
            </a:r>
            <a:r>
              <a:rPr lang="en-US" sz="3000" err="1">
                <a:solidFill>
                  <a:srgbClr val="009BD8"/>
                </a:solidFill>
                <a:latin typeface="Arial Narrow Regular" pitchFamily="34" charset="0"/>
                <a:ea typeface="Arial Narrow Regular" pitchFamily="34" charset="-122"/>
                <a:cs typeface="Arial Narrow Regular" pitchFamily="34" charset="-120"/>
              </a:rPr>
              <a:t>tumic</a:t>
            </a:r>
            <a:r>
              <a:rPr lang="en-US" sz="3000">
                <a:solidFill>
                  <a:srgbClr val="009BD8"/>
                </a:solidFill>
                <a:latin typeface="Arial Narrow Regular" pitchFamily="34" charset="0"/>
                <a:ea typeface="Arial Narrow Regular" pitchFamily="34" charset="-122"/>
                <a:cs typeface="Arial Narrow Regular" pitchFamily="34" charset="-120"/>
              </a:rPr>
              <a:t>.</a:t>
            </a:r>
            <a:endParaRPr lang="fr-FR"/>
          </a:p>
        </p:txBody>
      </p:sp>
      <p:sp>
        <p:nvSpPr>
          <p:cNvPr id="13" name="Espace réservé du texte 8">
            <a:extLst>
              <a:ext uri="{FF2B5EF4-FFF2-40B4-BE49-F238E27FC236}">
                <a16:creationId xmlns:a16="http://schemas.microsoft.com/office/drawing/2014/main" id="{0D67EBCA-E2E2-1072-C9D3-FC8101F9B6C3}"/>
              </a:ext>
            </a:extLst>
          </p:cNvPr>
          <p:cNvSpPr>
            <a:spLocks noGrp="1"/>
          </p:cNvSpPr>
          <p:nvPr>
            <p:ph type="body" sz="quarter" idx="16" hasCustomPrompt="1"/>
          </p:nvPr>
        </p:nvSpPr>
        <p:spPr>
          <a:xfrm>
            <a:off x="12763325" y="4047256"/>
            <a:ext cx="2854493" cy="548808"/>
          </a:xfrm>
          <a:prstGeom prst="rect">
            <a:avLst/>
          </a:prstGeom>
        </p:spPr>
        <p:txBody>
          <a:bodyPr/>
          <a:lstStyle>
            <a:lvl1pPr marL="0" indent="0">
              <a:buNone/>
              <a:defRPr sz="3000" b="0" i="0">
                <a:solidFill>
                  <a:srgbClr val="00305D"/>
                </a:solidFill>
                <a:latin typeface="Arial Narrow" panose="020B0604020202020204" pitchFamily="34" charset="0"/>
                <a:cs typeface="Arial Narrow" panose="020B0604020202020204" pitchFamily="34" charset="0"/>
              </a:defRPr>
            </a:lvl1pPr>
          </a:lstStyle>
          <a:p>
            <a:pPr lvl="0"/>
            <a:r>
              <a:rPr lang="en-US" sz="3000" b="1">
                <a:solidFill>
                  <a:srgbClr val="009BD8"/>
                </a:solidFill>
                <a:latin typeface="Arial Narrow Bold" pitchFamily="34" charset="0"/>
                <a:ea typeface="Arial Narrow Bold" pitchFamily="34" charset="-122"/>
                <a:cs typeface="Arial Narrow Bold" pitchFamily="34" charset="-120"/>
              </a:rPr>
              <a:t>Highlight title</a:t>
            </a:r>
            <a:endParaRPr lang="fr-FR"/>
          </a:p>
        </p:txBody>
      </p:sp>
      <p:sp>
        <p:nvSpPr>
          <p:cNvPr id="14" name="Espace réservé du texte 8">
            <a:extLst>
              <a:ext uri="{FF2B5EF4-FFF2-40B4-BE49-F238E27FC236}">
                <a16:creationId xmlns:a16="http://schemas.microsoft.com/office/drawing/2014/main" id="{167A914C-0686-8C6C-6D3E-DC7DE4E742C7}"/>
              </a:ext>
            </a:extLst>
          </p:cNvPr>
          <p:cNvSpPr>
            <a:spLocks noGrp="1"/>
          </p:cNvSpPr>
          <p:nvPr>
            <p:ph type="body" sz="quarter" idx="17" hasCustomPrompt="1"/>
          </p:nvPr>
        </p:nvSpPr>
        <p:spPr>
          <a:xfrm>
            <a:off x="12763326" y="4961656"/>
            <a:ext cx="4081714" cy="3412324"/>
          </a:xfrm>
          <a:prstGeom prst="rect">
            <a:avLst/>
          </a:prstGeom>
        </p:spPr>
        <p:txBody>
          <a:bodyPr/>
          <a:lstStyle>
            <a:lvl1pPr marL="0" indent="0">
              <a:lnSpc>
                <a:spcPts val="3250"/>
              </a:lnSpc>
              <a:spcBef>
                <a:spcPts val="0"/>
              </a:spcBef>
              <a:buNone/>
              <a:defRPr sz="3000" b="0" i="0">
                <a:solidFill>
                  <a:srgbClr val="00305D"/>
                </a:solidFill>
                <a:latin typeface="Arial Narrow" panose="020B0604020202020204" pitchFamily="34" charset="0"/>
                <a:cs typeface="Arial Narrow" panose="020B0604020202020204" pitchFamily="34" charset="0"/>
              </a:defRPr>
            </a:lvl1pPr>
          </a:lstStyle>
          <a:p>
            <a:pPr lvl="0"/>
            <a:r>
              <a:rPr lang="en-US" sz="3000">
                <a:solidFill>
                  <a:srgbClr val="009BD8"/>
                </a:solidFill>
                <a:latin typeface="Arial Narrow Regular" pitchFamily="34" charset="0"/>
                <a:ea typeface="Arial Narrow Regular" pitchFamily="34" charset="-122"/>
                <a:cs typeface="Arial Narrow Regular" pitchFamily="34" charset="-120"/>
              </a:rPr>
              <a:t>In </a:t>
            </a:r>
            <a:r>
              <a:rPr lang="en-US" sz="3000" err="1">
                <a:solidFill>
                  <a:srgbClr val="009BD8"/>
                </a:solidFill>
                <a:latin typeface="Arial Narrow Regular" pitchFamily="34" charset="0"/>
                <a:ea typeface="Arial Narrow Regular" pitchFamily="34" charset="-122"/>
                <a:cs typeface="Arial Narrow Regular" pitchFamily="34" charset="-120"/>
              </a:rPr>
              <a:t>egestas</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arcu</a:t>
            </a:r>
            <a:r>
              <a:rPr lang="en-US" sz="3000">
                <a:solidFill>
                  <a:srgbClr val="009BD8"/>
                </a:solidFill>
                <a:latin typeface="Arial Narrow Regular" pitchFamily="34" charset="0"/>
                <a:ea typeface="Arial Narrow Regular" pitchFamily="34" charset="-122"/>
                <a:cs typeface="Arial Narrow Regular" pitchFamily="34" charset="-120"/>
              </a:rPr>
              <a:t> ipsum, ac tempus </a:t>
            </a:r>
            <a:r>
              <a:rPr lang="en-US" sz="3000" err="1">
                <a:solidFill>
                  <a:srgbClr val="009BD8"/>
                </a:solidFill>
                <a:latin typeface="Arial Narrow Regular" pitchFamily="34" charset="0"/>
                <a:ea typeface="Arial Narrow Regular" pitchFamily="34" charset="-122"/>
                <a:cs typeface="Arial Narrow Regular" pitchFamily="34" charset="-120"/>
              </a:rPr>
              <a:t>arcu</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porttitor</a:t>
            </a:r>
            <a:r>
              <a:rPr lang="en-US" sz="3000">
                <a:solidFill>
                  <a:srgbClr val="009BD8"/>
                </a:solidFill>
                <a:latin typeface="Arial Narrow Regular" pitchFamily="34" charset="0"/>
                <a:ea typeface="Arial Narrow Regular" pitchFamily="34" charset="-122"/>
                <a:cs typeface="Arial Narrow Regular" pitchFamily="34" charset="-120"/>
              </a:rPr>
              <a:t> sit </a:t>
            </a:r>
            <a:r>
              <a:rPr lang="en-US" sz="3000" err="1">
                <a:solidFill>
                  <a:srgbClr val="009BD8"/>
                </a:solidFill>
                <a:latin typeface="Arial Narrow Regular" pitchFamily="34" charset="0"/>
                <a:ea typeface="Arial Narrow Regular" pitchFamily="34" charset="-122"/>
                <a:cs typeface="Arial Narrow Regular" pitchFamily="34" charset="-120"/>
              </a:rPr>
              <a:t>amet</a:t>
            </a:r>
            <a:r>
              <a:rPr lang="en-US" sz="3000">
                <a:solidFill>
                  <a:srgbClr val="009BD8"/>
                </a:solidFill>
                <a:latin typeface="Arial Narrow Regular" pitchFamily="34" charset="0"/>
                <a:ea typeface="Arial Narrow Regular" pitchFamily="34" charset="-122"/>
                <a:cs typeface="Arial Narrow Regular" pitchFamily="34" charset="-120"/>
              </a:rPr>
              <a:t>. Cras non </a:t>
            </a:r>
            <a:r>
              <a:rPr lang="en-US" sz="3000" err="1">
                <a:solidFill>
                  <a:srgbClr val="009BD8"/>
                </a:solidFill>
                <a:latin typeface="Arial Narrow Regular" pitchFamily="34" charset="0"/>
                <a:ea typeface="Arial Narrow Regular" pitchFamily="34" charset="-122"/>
                <a:cs typeface="Arial Narrow Regular" pitchFamily="34" charset="-120"/>
              </a:rPr>
              <a:t>sagittis</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felis</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Phasellus</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mauris</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massa</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ultrices</a:t>
            </a:r>
            <a:r>
              <a:rPr lang="en-US" sz="3000">
                <a:solidFill>
                  <a:srgbClr val="009BD8"/>
                </a:solidFill>
                <a:latin typeface="Arial Narrow Regular" pitchFamily="34" charset="0"/>
                <a:ea typeface="Arial Narrow Regular" pitchFamily="34" charset="-122"/>
                <a:cs typeface="Arial Narrow Regular" pitchFamily="34" charset="-120"/>
              </a:rPr>
              <a:t> ac </a:t>
            </a:r>
            <a:r>
              <a:rPr lang="en-US" sz="3000" err="1">
                <a:solidFill>
                  <a:srgbClr val="009BD8"/>
                </a:solidFill>
                <a:latin typeface="Arial Narrow Regular" pitchFamily="34" charset="0"/>
                <a:ea typeface="Arial Narrow Regular" pitchFamily="34" charset="-122"/>
                <a:cs typeface="Arial Narrow Regular" pitchFamily="34" charset="-120"/>
              </a:rPr>
              <a:t>posuere</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acebe</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vulputate</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eget</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nunc</a:t>
            </a:r>
            <a:r>
              <a:rPr lang="en-US" sz="3000">
                <a:solidFill>
                  <a:srgbClr val="009BD8"/>
                </a:solidFill>
                <a:latin typeface="Arial Narrow Regular" pitchFamily="34" charset="0"/>
                <a:ea typeface="Arial Narrow Regular" pitchFamily="34" charset="-122"/>
                <a:cs typeface="Arial Narrow Regular" pitchFamily="34" charset="-120"/>
              </a:rPr>
              <a:t> areas </a:t>
            </a:r>
            <a:r>
              <a:rPr lang="en-US" sz="3000" err="1">
                <a:solidFill>
                  <a:srgbClr val="009BD8"/>
                </a:solidFill>
                <a:latin typeface="Arial Narrow Regular" pitchFamily="34" charset="0"/>
                <a:ea typeface="Arial Narrow Regular" pitchFamily="34" charset="-122"/>
                <a:cs typeface="Arial Narrow Regular" pitchFamily="34" charset="-120"/>
              </a:rPr>
              <a:t>tumic</a:t>
            </a:r>
            <a:r>
              <a:rPr lang="en-US" sz="3000">
                <a:solidFill>
                  <a:srgbClr val="009BD8"/>
                </a:solidFill>
                <a:latin typeface="Arial Narrow Regular" pitchFamily="34" charset="0"/>
                <a:ea typeface="Arial Narrow Regular" pitchFamily="34" charset="-122"/>
                <a:cs typeface="Arial Narrow Regular" pitchFamily="34" charset="-120"/>
              </a:rPr>
              <a:t>.</a:t>
            </a:r>
            <a:endParaRPr lang="fr-FR"/>
          </a:p>
        </p:txBody>
      </p:sp>
      <p:pic>
        <p:nvPicPr>
          <p:cNvPr id="5" name="Rectangle 95" descr="preencoded.png">
            <a:extLst>
              <a:ext uri="{FF2B5EF4-FFF2-40B4-BE49-F238E27FC236}">
                <a16:creationId xmlns:a16="http://schemas.microsoft.com/office/drawing/2014/main" id="{CDE4C483-0782-DD48-FAD2-87E192F10EF0}"/>
              </a:ext>
            </a:extLst>
          </p:cNvPr>
          <p:cNvPicPr>
            <a:picLocks noChangeAspect="1"/>
          </p:cNvPicPr>
          <p:nvPr userDrawn="1"/>
        </p:nvPicPr>
        <p:blipFill>
          <a:blip r:embed="rId3"/>
          <a:srcRect/>
          <a:stretch/>
        </p:blipFill>
        <p:spPr>
          <a:xfrm>
            <a:off x="15239515" y="9238766"/>
            <a:ext cx="3048485" cy="1048234"/>
          </a:xfrm>
          <a:prstGeom prst="rect">
            <a:avLst/>
          </a:prstGeom>
        </p:spPr>
      </p:pic>
      <p:pic>
        <p:nvPicPr>
          <p:cNvPr id="15" name="Picture 14">
            <a:extLst>
              <a:ext uri="{FF2B5EF4-FFF2-40B4-BE49-F238E27FC236}">
                <a16:creationId xmlns:a16="http://schemas.microsoft.com/office/drawing/2014/main" id="{D72A74BA-AFA5-E1FD-1300-BE9B34FFBF54}"/>
              </a:ext>
            </a:extLst>
          </p:cNvPr>
          <p:cNvPicPr>
            <a:picLocks noChangeAspect="1"/>
          </p:cNvPicPr>
          <p:nvPr userDrawn="1"/>
        </p:nvPicPr>
        <p:blipFill>
          <a:blip r:embed="rId4"/>
          <a:stretch>
            <a:fillRect/>
          </a:stretch>
        </p:blipFill>
        <p:spPr>
          <a:xfrm>
            <a:off x="15943511" y="9606615"/>
            <a:ext cx="2180964" cy="415950"/>
          </a:xfrm>
          <a:prstGeom prst="rect">
            <a:avLst/>
          </a:prstGeom>
        </p:spPr>
      </p:pic>
    </p:spTree>
    <p:extLst>
      <p:ext uri="{BB962C8B-B14F-4D97-AF65-F5344CB8AC3E}">
        <p14:creationId xmlns:p14="http://schemas.microsoft.com/office/powerpoint/2010/main" val="1325777743"/>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 with 4 titles">
    <p:spTree>
      <p:nvGrpSpPr>
        <p:cNvPr id="1" name=""/>
        <p:cNvGrpSpPr/>
        <p:nvPr/>
      </p:nvGrpSpPr>
      <p:grpSpPr>
        <a:xfrm>
          <a:off x="0" y="0"/>
          <a:ext cx="0" cy="0"/>
          <a:chOff x="0" y="0"/>
          <a:chExt cx="0" cy="0"/>
        </a:xfrm>
      </p:grpSpPr>
      <p:pic>
        <p:nvPicPr>
          <p:cNvPr id="3" name="Rectangle 696" descr="preencoded.png">
            <a:extLst>
              <a:ext uri="{FF2B5EF4-FFF2-40B4-BE49-F238E27FC236}">
                <a16:creationId xmlns:a16="http://schemas.microsoft.com/office/drawing/2014/main" id="{35713A3E-8338-3832-D2F8-99162E93AC10}"/>
              </a:ext>
            </a:extLst>
          </p:cNvPr>
          <p:cNvPicPr>
            <a:picLocks noChangeAspect="1"/>
          </p:cNvPicPr>
          <p:nvPr userDrawn="1"/>
        </p:nvPicPr>
        <p:blipFill>
          <a:blip r:embed="rId2"/>
          <a:srcRect/>
          <a:stretch/>
        </p:blipFill>
        <p:spPr>
          <a:xfrm>
            <a:off x="1333015" y="3476141"/>
            <a:ext cx="4055768" cy="5541666"/>
          </a:xfrm>
          <a:prstGeom prst="rect">
            <a:avLst/>
          </a:prstGeom>
        </p:spPr>
      </p:pic>
      <p:pic>
        <p:nvPicPr>
          <p:cNvPr id="4" name="Rectangle 698" descr="preencoded.png">
            <a:extLst>
              <a:ext uri="{FF2B5EF4-FFF2-40B4-BE49-F238E27FC236}">
                <a16:creationId xmlns:a16="http://schemas.microsoft.com/office/drawing/2014/main" id="{A3201612-0137-CFE5-ACD0-F6D3A7B9CF3B}"/>
              </a:ext>
            </a:extLst>
          </p:cNvPr>
          <p:cNvPicPr>
            <a:picLocks noChangeAspect="1"/>
          </p:cNvPicPr>
          <p:nvPr userDrawn="1"/>
        </p:nvPicPr>
        <p:blipFill>
          <a:blip r:embed="rId3"/>
          <a:srcRect/>
          <a:stretch/>
        </p:blipFill>
        <p:spPr>
          <a:xfrm>
            <a:off x="5371615" y="3476141"/>
            <a:ext cx="4046243" cy="5541666"/>
          </a:xfrm>
          <a:prstGeom prst="rect">
            <a:avLst/>
          </a:prstGeom>
        </p:spPr>
      </p:pic>
      <p:pic>
        <p:nvPicPr>
          <p:cNvPr id="9" name="Rectangle 699" descr="preencoded.png">
            <a:extLst>
              <a:ext uri="{FF2B5EF4-FFF2-40B4-BE49-F238E27FC236}">
                <a16:creationId xmlns:a16="http://schemas.microsoft.com/office/drawing/2014/main" id="{6FFD498A-5450-B8A0-7B06-62632DB1A6C4}"/>
              </a:ext>
            </a:extLst>
          </p:cNvPr>
          <p:cNvPicPr>
            <a:picLocks noChangeAspect="1"/>
          </p:cNvPicPr>
          <p:nvPr userDrawn="1"/>
        </p:nvPicPr>
        <p:blipFill>
          <a:blip r:embed="rId2"/>
          <a:srcRect/>
          <a:stretch/>
        </p:blipFill>
        <p:spPr>
          <a:xfrm>
            <a:off x="9400690" y="3476141"/>
            <a:ext cx="4055768" cy="5541666"/>
          </a:xfrm>
          <a:prstGeom prst="rect">
            <a:avLst/>
          </a:prstGeom>
        </p:spPr>
      </p:pic>
      <p:pic>
        <p:nvPicPr>
          <p:cNvPr id="10" name="Rectangle 700" descr="preencoded.png">
            <a:extLst>
              <a:ext uri="{FF2B5EF4-FFF2-40B4-BE49-F238E27FC236}">
                <a16:creationId xmlns:a16="http://schemas.microsoft.com/office/drawing/2014/main" id="{66BC347A-CC7A-4F11-253E-B1BE3FE44C1B}"/>
              </a:ext>
            </a:extLst>
          </p:cNvPr>
          <p:cNvPicPr>
            <a:picLocks noChangeAspect="1"/>
          </p:cNvPicPr>
          <p:nvPr userDrawn="1"/>
        </p:nvPicPr>
        <p:blipFill>
          <a:blip r:embed="rId2"/>
          <a:srcRect/>
          <a:stretch/>
        </p:blipFill>
        <p:spPr>
          <a:xfrm>
            <a:off x="13439291" y="3476141"/>
            <a:ext cx="4055766" cy="5541666"/>
          </a:xfrm>
          <a:prstGeom prst="rect">
            <a:avLst/>
          </a:prstGeom>
        </p:spPr>
      </p:pic>
      <p:sp>
        <p:nvSpPr>
          <p:cNvPr id="2" name="Espace réservé du texte 8">
            <a:extLst>
              <a:ext uri="{FF2B5EF4-FFF2-40B4-BE49-F238E27FC236}">
                <a16:creationId xmlns:a16="http://schemas.microsoft.com/office/drawing/2014/main" id="{7429F68F-5D14-F26F-E264-41722264B295}"/>
              </a:ext>
            </a:extLst>
          </p:cNvPr>
          <p:cNvSpPr>
            <a:spLocks noGrp="1"/>
          </p:cNvSpPr>
          <p:nvPr>
            <p:ph type="body" sz="quarter" idx="10" hasCustomPrompt="1"/>
          </p:nvPr>
        </p:nvSpPr>
        <p:spPr>
          <a:xfrm>
            <a:off x="1428750" y="1302954"/>
            <a:ext cx="11753850" cy="1005078"/>
          </a:xfrm>
          <a:prstGeom prst="rect">
            <a:avLst/>
          </a:prstGeom>
        </p:spPr>
        <p:txBody>
          <a:bodyPr/>
          <a:lstStyle>
            <a:lvl1pPr marL="0" indent="0">
              <a:buNone/>
              <a:defRPr sz="5630" b="1" i="0">
                <a:solidFill>
                  <a:srgbClr val="00305D"/>
                </a:solidFill>
                <a:latin typeface="Arial Narrow" panose="020B0604020202020204" pitchFamily="34" charset="0"/>
                <a:cs typeface="Arial Narrow" panose="020B0604020202020204" pitchFamily="34" charset="0"/>
              </a:defRPr>
            </a:lvl1pPr>
          </a:lstStyle>
          <a:p>
            <a:pPr lvl="0"/>
            <a:r>
              <a:rPr lang="fr-FR"/>
              <a:t>TITLE OF THE SLIDE</a:t>
            </a:r>
          </a:p>
        </p:txBody>
      </p:sp>
      <p:sp>
        <p:nvSpPr>
          <p:cNvPr id="7" name="Espace réservé du texte 8">
            <a:extLst>
              <a:ext uri="{FF2B5EF4-FFF2-40B4-BE49-F238E27FC236}">
                <a16:creationId xmlns:a16="http://schemas.microsoft.com/office/drawing/2014/main" id="{E730DA00-F28D-CA62-589B-76B0A7E185E9}"/>
              </a:ext>
            </a:extLst>
          </p:cNvPr>
          <p:cNvSpPr>
            <a:spLocks noGrp="1"/>
          </p:cNvSpPr>
          <p:nvPr>
            <p:ph type="body" sz="quarter" idx="11" hasCustomPrompt="1"/>
          </p:nvPr>
        </p:nvSpPr>
        <p:spPr>
          <a:xfrm>
            <a:off x="1428750" y="2565245"/>
            <a:ext cx="11753850" cy="673207"/>
          </a:xfrm>
          <a:prstGeom prst="rect">
            <a:avLst/>
          </a:prstGeom>
        </p:spPr>
        <p:txBody>
          <a:bodyPr/>
          <a:lstStyle>
            <a:lvl1pPr marL="0" indent="0">
              <a:buNone/>
              <a:defRPr sz="3750" b="1" i="0">
                <a:solidFill>
                  <a:srgbClr val="00305D"/>
                </a:solidFill>
                <a:latin typeface="Arial Narrow" panose="020B0604020202020204" pitchFamily="34" charset="0"/>
                <a:cs typeface="Arial Narrow" panose="020B0604020202020204" pitchFamily="34" charset="0"/>
              </a:defRPr>
            </a:lvl1pPr>
          </a:lstStyle>
          <a:p>
            <a:pPr lvl="0"/>
            <a:r>
              <a:rPr lang="fr-FR" err="1"/>
              <a:t>Subtitle</a:t>
            </a:r>
            <a:endParaRPr lang="fr-FR"/>
          </a:p>
        </p:txBody>
      </p:sp>
      <p:sp>
        <p:nvSpPr>
          <p:cNvPr id="8" name="Espace réservé du texte 8">
            <a:extLst>
              <a:ext uri="{FF2B5EF4-FFF2-40B4-BE49-F238E27FC236}">
                <a16:creationId xmlns:a16="http://schemas.microsoft.com/office/drawing/2014/main" id="{29C841EF-6902-42A8-9474-88940F6D2F91}"/>
              </a:ext>
            </a:extLst>
          </p:cNvPr>
          <p:cNvSpPr>
            <a:spLocks noGrp="1"/>
          </p:cNvSpPr>
          <p:nvPr>
            <p:ph type="body" sz="quarter" idx="12" hasCustomPrompt="1"/>
          </p:nvPr>
        </p:nvSpPr>
        <p:spPr>
          <a:xfrm>
            <a:off x="1982203" y="4047256"/>
            <a:ext cx="2758240" cy="548808"/>
          </a:xfrm>
          <a:prstGeom prst="rect">
            <a:avLst/>
          </a:prstGeom>
        </p:spPr>
        <p:txBody>
          <a:bodyPr/>
          <a:lstStyle>
            <a:lvl1pPr marL="0" indent="0">
              <a:buNone/>
              <a:defRPr sz="3000" b="0" i="0">
                <a:solidFill>
                  <a:srgbClr val="00305D"/>
                </a:solidFill>
                <a:latin typeface="Arial Narrow" panose="020B0604020202020204" pitchFamily="34" charset="0"/>
                <a:cs typeface="Arial Narrow" panose="020B0604020202020204" pitchFamily="34" charset="0"/>
              </a:defRPr>
            </a:lvl1pPr>
          </a:lstStyle>
          <a:p>
            <a:pPr lvl="0"/>
            <a:r>
              <a:rPr lang="en-US" sz="3000" b="1">
                <a:solidFill>
                  <a:srgbClr val="009BD8"/>
                </a:solidFill>
                <a:latin typeface="Arial Narrow Bold" pitchFamily="34" charset="0"/>
                <a:ea typeface="Arial Narrow Bold" pitchFamily="34" charset="-122"/>
                <a:cs typeface="Arial Narrow Bold" pitchFamily="34" charset="-120"/>
              </a:rPr>
              <a:t>Highlight title</a:t>
            </a:r>
            <a:endParaRPr lang="fr-FR"/>
          </a:p>
        </p:txBody>
      </p:sp>
      <p:sp>
        <p:nvSpPr>
          <p:cNvPr id="11" name="Espace réservé du texte 8">
            <a:extLst>
              <a:ext uri="{FF2B5EF4-FFF2-40B4-BE49-F238E27FC236}">
                <a16:creationId xmlns:a16="http://schemas.microsoft.com/office/drawing/2014/main" id="{B4FA4380-5E2D-D97A-A737-872CE698C890}"/>
              </a:ext>
            </a:extLst>
          </p:cNvPr>
          <p:cNvSpPr>
            <a:spLocks noGrp="1"/>
          </p:cNvSpPr>
          <p:nvPr>
            <p:ph type="body" sz="quarter" idx="13" hasCustomPrompt="1"/>
          </p:nvPr>
        </p:nvSpPr>
        <p:spPr>
          <a:xfrm>
            <a:off x="1982203" y="4961656"/>
            <a:ext cx="2758239" cy="3412324"/>
          </a:xfrm>
          <a:prstGeom prst="rect">
            <a:avLst/>
          </a:prstGeom>
        </p:spPr>
        <p:txBody>
          <a:bodyPr/>
          <a:lstStyle>
            <a:lvl1pPr marL="0" indent="0">
              <a:lnSpc>
                <a:spcPts val="3250"/>
              </a:lnSpc>
              <a:spcBef>
                <a:spcPts val="0"/>
              </a:spcBef>
              <a:buNone/>
              <a:defRPr sz="3000" b="0" i="0">
                <a:solidFill>
                  <a:srgbClr val="00305D"/>
                </a:solidFill>
                <a:latin typeface="Arial Narrow" panose="020B0604020202020204" pitchFamily="34" charset="0"/>
                <a:cs typeface="Arial Narrow" panose="020B0604020202020204" pitchFamily="34" charset="0"/>
              </a:defRPr>
            </a:lvl1pPr>
          </a:lstStyle>
          <a:p>
            <a:pPr lvl="0"/>
            <a:r>
              <a:rPr lang="en-US" sz="3000">
                <a:solidFill>
                  <a:srgbClr val="009BD8"/>
                </a:solidFill>
                <a:latin typeface="Arial Narrow Regular" pitchFamily="34" charset="0"/>
                <a:ea typeface="Arial Narrow Regular" pitchFamily="34" charset="-122"/>
                <a:cs typeface="Arial Narrow Regular" pitchFamily="34" charset="-120"/>
              </a:rPr>
              <a:t>In </a:t>
            </a:r>
            <a:r>
              <a:rPr lang="en-US" sz="3000" err="1">
                <a:solidFill>
                  <a:srgbClr val="009BD8"/>
                </a:solidFill>
                <a:latin typeface="Arial Narrow Regular" pitchFamily="34" charset="0"/>
                <a:ea typeface="Arial Narrow Regular" pitchFamily="34" charset="-122"/>
                <a:cs typeface="Arial Narrow Regular" pitchFamily="34" charset="-120"/>
              </a:rPr>
              <a:t>egestas</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arcu</a:t>
            </a:r>
            <a:r>
              <a:rPr lang="en-US" sz="3000">
                <a:solidFill>
                  <a:srgbClr val="009BD8"/>
                </a:solidFill>
                <a:latin typeface="Arial Narrow Regular" pitchFamily="34" charset="0"/>
                <a:ea typeface="Arial Narrow Regular" pitchFamily="34" charset="-122"/>
                <a:cs typeface="Arial Narrow Regular" pitchFamily="34" charset="-120"/>
              </a:rPr>
              <a:t> ipsum, ac tempus </a:t>
            </a:r>
            <a:r>
              <a:rPr lang="en-US" sz="3000" err="1">
                <a:solidFill>
                  <a:srgbClr val="009BD8"/>
                </a:solidFill>
                <a:latin typeface="Arial Narrow Regular" pitchFamily="34" charset="0"/>
                <a:ea typeface="Arial Narrow Regular" pitchFamily="34" charset="-122"/>
                <a:cs typeface="Arial Narrow Regular" pitchFamily="34" charset="-120"/>
              </a:rPr>
              <a:t>arcu</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porttitor</a:t>
            </a:r>
            <a:r>
              <a:rPr lang="en-US" sz="3000">
                <a:solidFill>
                  <a:srgbClr val="009BD8"/>
                </a:solidFill>
                <a:latin typeface="Arial Narrow Regular" pitchFamily="34" charset="0"/>
                <a:ea typeface="Arial Narrow Regular" pitchFamily="34" charset="-122"/>
                <a:cs typeface="Arial Narrow Regular" pitchFamily="34" charset="-120"/>
              </a:rPr>
              <a:t> sit </a:t>
            </a:r>
            <a:r>
              <a:rPr lang="en-US" sz="3000" err="1">
                <a:solidFill>
                  <a:srgbClr val="009BD8"/>
                </a:solidFill>
                <a:latin typeface="Arial Narrow Regular" pitchFamily="34" charset="0"/>
                <a:ea typeface="Arial Narrow Regular" pitchFamily="34" charset="-122"/>
                <a:cs typeface="Arial Narrow Regular" pitchFamily="34" charset="-120"/>
              </a:rPr>
              <a:t>amet</a:t>
            </a:r>
            <a:r>
              <a:rPr lang="en-US" sz="3000">
                <a:solidFill>
                  <a:srgbClr val="009BD8"/>
                </a:solidFill>
                <a:latin typeface="Arial Narrow Regular" pitchFamily="34" charset="0"/>
                <a:ea typeface="Arial Narrow Regular" pitchFamily="34" charset="-122"/>
                <a:cs typeface="Arial Narrow Regular" pitchFamily="34" charset="-120"/>
              </a:rPr>
              <a:t>. Cras non </a:t>
            </a:r>
            <a:r>
              <a:rPr lang="en-US" sz="3000" err="1">
                <a:solidFill>
                  <a:srgbClr val="009BD8"/>
                </a:solidFill>
                <a:latin typeface="Arial Narrow Regular" pitchFamily="34" charset="0"/>
                <a:ea typeface="Arial Narrow Regular" pitchFamily="34" charset="-122"/>
                <a:cs typeface="Arial Narrow Regular" pitchFamily="34" charset="-120"/>
              </a:rPr>
              <a:t>sagittis</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felis</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Phasellus</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mauris</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massa</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ultrices</a:t>
            </a:r>
            <a:r>
              <a:rPr lang="en-US" sz="3000">
                <a:solidFill>
                  <a:srgbClr val="009BD8"/>
                </a:solidFill>
                <a:latin typeface="Arial Narrow Regular" pitchFamily="34" charset="0"/>
                <a:ea typeface="Arial Narrow Regular" pitchFamily="34" charset="-122"/>
                <a:cs typeface="Arial Narrow Regular" pitchFamily="34" charset="-120"/>
              </a:rPr>
              <a:t> ac </a:t>
            </a:r>
            <a:r>
              <a:rPr lang="en-US" sz="3000" err="1">
                <a:solidFill>
                  <a:srgbClr val="009BD8"/>
                </a:solidFill>
                <a:latin typeface="Arial Narrow Regular" pitchFamily="34" charset="0"/>
                <a:ea typeface="Arial Narrow Regular" pitchFamily="34" charset="-122"/>
                <a:cs typeface="Arial Narrow Regular" pitchFamily="34" charset="-120"/>
              </a:rPr>
              <a:t>posuere</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acebe</a:t>
            </a:r>
            <a:r>
              <a:rPr lang="en-US" sz="3000">
                <a:solidFill>
                  <a:srgbClr val="009BD8"/>
                </a:solidFill>
                <a:latin typeface="Arial Narrow Regular" pitchFamily="34" charset="0"/>
                <a:ea typeface="Arial Narrow Regular" pitchFamily="34" charset="-122"/>
                <a:cs typeface="Arial Narrow Regular" pitchFamily="34" charset="-120"/>
              </a:rPr>
              <a:t>.</a:t>
            </a:r>
            <a:endParaRPr lang="fr-FR"/>
          </a:p>
        </p:txBody>
      </p:sp>
      <p:sp>
        <p:nvSpPr>
          <p:cNvPr id="12" name="Espace réservé du texte 8">
            <a:extLst>
              <a:ext uri="{FF2B5EF4-FFF2-40B4-BE49-F238E27FC236}">
                <a16:creationId xmlns:a16="http://schemas.microsoft.com/office/drawing/2014/main" id="{0A81B651-0B1D-C3BC-943B-3927A1FA9AD8}"/>
              </a:ext>
            </a:extLst>
          </p:cNvPr>
          <p:cNvSpPr>
            <a:spLocks noGrp="1"/>
          </p:cNvSpPr>
          <p:nvPr>
            <p:ph type="body" sz="quarter" idx="14" hasCustomPrompt="1"/>
          </p:nvPr>
        </p:nvSpPr>
        <p:spPr>
          <a:xfrm>
            <a:off x="5994110" y="4047256"/>
            <a:ext cx="2758240" cy="548808"/>
          </a:xfrm>
          <a:prstGeom prst="rect">
            <a:avLst/>
          </a:prstGeom>
        </p:spPr>
        <p:txBody>
          <a:bodyPr/>
          <a:lstStyle>
            <a:lvl1pPr marL="0" indent="0">
              <a:buNone/>
              <a:defRPr sz="3000" b="0" i="0">
                <a:solidFill>
                  <a:srgbClr val="00305D"/>
                </a:solidFill>
                <a:latin typeface="Arial Narrow" panose="020B0604020202020204" pitchFamily="34" charset="0"/>
                <a:cs typeface="Arial Narrow" panose="020B0604020202020204" pitchFamily="34" charset="0"/>
              </a:defRPr>
            </a:lvl1pPr>
          </a:lstStyle>
          <a:p>
            <a:pPr lvl="0"/>
            <a:r>
              <a:rPr lang="en-US" sz="3000" b="1">
                <a:solidFill>
                  <a:srgbClr val="009BD8"/>
                </a:solidFill>
                <a:latin typeface="Arial Narrow Bold" pitchFamily="34" charset="0"/>
                <a:ea typeface="Arial Narrow Bold" pitchFamily="34" charset="-122"/>
                <a:cs typeface="Arial Narrow Bold" pitchFamily="34" charset="-120"/>
              </a:rPr>
              <a:t>Highlight title</a:t>
            </a:r>
            <a:endParaRPr lang="fr-FR"/>
          </a:p>
        </p:txBody>
      </p:sp>
      <p:sp>
        <p:nvSpPr>
          <p:cNvPr id="13" name="Espace réservé du texte 8">
            <a:extLst>
              <a:ext uri="{FF2B5EF4-FFF2-40B4-BE49-F238E27FC236}">
                <a16:creationId xmlns:a16="http://schemas.microsoft.com/office/drawing/2014/main" id="{7730E9FB-607C-5BFF-E026-40BBC8F3E36A}"/>
              </a:ext>
            </a:extLst>
          </p:cNvPr>
          <p:cNvSpPr>
            <a:spLocks noGrp="1"/>
          </p:cNvSpPr>
          <p:nvPr>
            <p:ph type="body" sz="quarter" idx="15" hasCustomPrompt="1"/>
          </p:nvPr>
        </p:nvSpPr>
        <p:spPr>
          <a:xfrm>
            <a:off x="5994110" y="4961656"/>
            <a:ext cx="2758239" cy="3412324"/>
          </a:xfrm>
          <a:prstGeom prst="rect">
            <a:avLst/>
          </a:prstGeom>
        </p:spPr>
        <p:txBody>
          <a:bodyPr/>
          <a:lstStyle>
            <a:lvl1pPr marL="0" indent="0">
              <a:lnSpc>
                <a:spcPts val="3250"/>
              </a:lnSpc>
              <a:spcBef>
                <a:spcPts val="0"/>
              </a:spcBef>
              <a:buNone/>
              <a:defRPr sz="3000" b="0" i="0">
                <a:solidFill>
                  <a:srgbClr val="00305D"/>
                </a:solidFill>
                <a:latin typeface="Arial Narrow" panose="020B0604020202020204" pitchFamily="34" charset="0"/>
                <a:cs typeface="Arial Narrow" panose="020B0604020202020204" pitchFamily="34" charset="0"/>
              </a:defRPr>
            </a:lvl1pPr>
          </a:lstStyle>
          <a:p>
            <a:pPr lvl="0"/>
            <a:r>
              <a:rPr lang="en-US" sz="3000">
                <a:solidFill>
                  <a:srgbClr val="009BD8"/>
                </a:solidFill>
                <a:latin typeface="Arial Narrow Regular" pitchFamily="34" charset="0"/>
                <a:ea typeface="Arial Narrow Regular" pitchFamily="34" charset="-122"/>
                <a:cs typeface="Arial Narrow Regular" pitchFamily="34" charset="-120"/>
              </a:rPr>
              <a:t>In </a:t>
            </a:r>
            <a:r>
              <a:rPr lang="en-US" sz="3000" err="1">
                <a:solidFill>
                  <a:srgbClr val="009BD8"/>
                </a:solidFill>
                <a:latin typeface="Arial Narrow Regular" pitchFamily="34" charset="0"/>
                <a:ea typeface="Arial Narrow Regular" pitchFamily="34" charset="-122"/>
                <a:cs typeface="Arial Narrow Regular" pitchFamily="34" charset="-120"/>
              </a:rPr>
              <a:t>egestas</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arcu</a:t>
            </a:r>
            <a:r>
              <a:rPr lang="en-US" sz="3000">
                <a:solidFill>
                  <a:srgbClr val="009BD8"/>
                </a:solidFill>
                <a:latin typeface="Arial Narrow Regular" pitchFamily="34" charset="0"/>
                <a:ea typeface="Arial Narrow Regular" pitchFamily="34" charset="-122"/>
                <a:cs typeface="Arial Narrow Regular" pitchFamily="34" charset="-120"/>
              </a:rPr>
              <a:t> ipsum, ac tempus </a:t>
            </a:r>
            <a:r>
              <a:rPr lang="en-US" sz="3000" err="1">
                <a:solidFill>
                  <a:srgbClr val="009BD8"/>
                </a:solidFill>
                <a:latin typeface="Arial Narrow Regular" pitchFamily="34" charset="0"/>
                <a:ea typeface="Arial Narrow Regular" pitchFamily="34" charset="-122"/>
                <a:cs typeface="Arial Narrow Regular" pitchFamily="34" charset="-120"/>
              </a:rPr>
              <a:t>arcu</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porttitor</a:t>
            </a:r>
            <a:r>
              <a:rPr lang="en-US" sz="3000">
                <a:solidFill>
                  <a:srgbClr val="009BD8"/>
                </a:solidFill>
                <a:latin typeface="Arial Narrow Regular" pitchFamily="34" charset="0"/>
                <a:ea typeface="Arial Narrow Regular" pitchFamily="34" charset="-122"/>
                <a:cs typeface="Arial Narrow Regular" pitchFamily="34" charset="-120"/>
              </a:rPr>
              <a:t> sit </a:t>
            </a:r>
            <a:r>
              <a:rPr lang="en-US" sz="3000" err="1">
                <a:solidFill>
                  <a:srgbClr val="009BD8"/>
                </a:solidFill>
                <a:latin typeface="Arial Narrow Regular" pitchFamily="34" charset="0"/>
                <a:ea typeface="Arial Narrow Regular" pitchFamily="34" charset="-122"/>
                <a:cs typeface="Arial Narrow Regular" pitchFamily="34" charset="-120"/>
              </a:rPr>
              <a:t>amet</a:t>
            </a:r>
            <a:r>
              <a:rPr lang="en-US" sz="3000">
                <a:solidFill>
                  <a:srgbClr val="009BD8"/>
                </a:solidFill>
                <a:latin typeface="Arial Narrow Regular" pitchFamily="34" charset="0"/>
                <a:ea typeface="Arial Narrow Regular" pitchFamily="34" charset="-122"/>
                <a:cs typeface="Arial Narrow Regular" pitchFamily="34" charset="-120"/>
              </a:rPr>
              <a:t>. Cras non </a:t>
            </a:r>
            <a:r>
              <a:rPr lang="en-US" sz="3000" err="1">
                <a:solidFill>
                  <a:srgbClr val="009BD8"/>
                </a:solidFill>
                <a:latin typeface="Arial Narrow Regular" pitchFamily="34" charset="0"/>
                <a:ea typeface="Arial Narrow Regular" pitchFamily="34" charset="-122"/>
                <a:cs typeface="Arial Narrow Regular" pitchFamily="34" charset="-120"/>
              </a:rPr>
              <a:t>sagittis</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felis</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Phasellus</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mauris</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massa</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ultrices</a:t>
            </a:r>
            <a:r>
              <a:rPr lang="en-US" sz="3000">
                <a:solidFill>
                  <a:srgbClr val="009BD8"/>
                </a:solidFill>
                <a:latin typeface="Arial Narrow Regular" pitchFamily="34" charset="0"/>
                <a:ea typeface="Arial Narrow Regular" pitchFamily="34" charset="-122"/>
                <a:cs typeface="Arial Narrow Regular" pitchFamily="34" charset="-120"/>
              </a:rPr>
              <a:t> ac </a:t>
            </a:r>
            <a:r>
              <a:rPr lang="en-US" sz="3000" err="1">
                <a:solidFill>
                  <a:srgbClr val="009BD8"/>
                </a:solidFill>
                <a:latin typeface="Arial Narrow Regular" pitchFamily="34" charset="0"/>
                <a:ea typeface="Arial Narrow Regular" pitchFamily="34" charset="-122"/>
                <a:cs typeface="Arial Narrow Regular" pitchFamily="34" charset="-120"/>
              </a:rPr>
              <a:t>posuere</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acebe</a:t>
            </a:r>
            <a:r>
              <a:rPr lang="en-US" sz="3000">
                <a:solidFill>
                  <a:srgbClr val="009BD8"/>
                </a:solidFill>
                <a:latin typeface="Arial Narrow Regular" pitchFamily="34" charset="0"/>
                <a:ea typeface="Arial Narrow Regular" pitchFamily="34" charset="-122"/>
                <a:cs typeface="Arial Narrow Regular" pitchFamily="34" charset="-120"/>
              </a:rPr>
              <a:t>.</a:t>
            </a:r>
            <a:endParaRPr lang="fr-FR"/>
          </a:p>
        </p:txBody>
      </p:sp>
      <p:sp>
        <p:nvSpPr>
          <p:cNvPr id="14" name="Espace réservé du texte 8">
            <a:extLst>
              <a:ext uri="{FF2B5EF4-FFF2-40B4-BE49-F238E27FC236}">
                <a16:creationId xmlns:a16="http://schemas.microsoft.com/office/drawing/2014/main" id="{F7922C18-2CE3-94EA-C21D-1F59DFAB1FAB}"/>
              </a:ext>
            </a:extLst>
          </p:cNvPr>
          <p:cNvSpPr>
            <a:spLocks noGrp="1"/>
          </p:cNvSpPr>
          <p:nvPr>
            <p:ph type="body" sz="quarter" idx="16" hasCustomPrompt="1"/>
          </p:nvPr>
        </p:nvSpPr>
        <p:spPr>
          <a:xfrm>
            <a:off x="10036721" y="4047256"/>
            <a:ext cx="2758240" cy="548808"/>
          </a:xfrm>
          <a:prstGeom prst="rect">
            <a:avLst/>
          </a:prstGeom>
        </p:spPr>
        <p:txBody>
          <a:bodyPr/>
          <a:lstStyle>
            <a:lvl1pPr marL="0" indent="0">
              <a:buNone/>
              <a:defRPr sz="3000" b="0" i="0">
                <a:solidFill>
                  <a:srgbClr val="00305D"/>
                </a:solidFill>
                <a:latin typeface="Arial Narrow" panose="020B0604020202020204" pitchFamily="34" charset="0"/>
                <a:cs typeface="Arial Narrow" panose="020B0604020202020204" pitchFamily="34" charset="0"/>
              </a:defRPr>
            </a:lvl1pPr>
          </a:lstStyle>
          <a:p>
            <a:pPr lvl="0"/>
            <a:r>
              <a:rPr lang="en-US" sz="3000" b="1">
                <a:solidFill>
                  <a:srgbClr val="009BD8"/>
                </a:solidFill>
                <a:latin typeface="Arial Narrow Bold" pitchFamily="34" charset="0"/>
                <a:ea typeface="Arial Narrow Bold" pitchFamily="34" charset="-122"/>
                <a:cs typeface="Arial Narrow Bold" pitchFamily="34" charset="-120"/>
              </a:rPr>
              <a:t>Highlight title</a:t>
            </a:r>
            <a:endParaRPr lang="fr-FR"/>
          </a:p>
        </p:txBody>
      </p:sp>
      <p:sp>
        <p:nvSpPr>
          <p:cNvPr id="15" name="Espace réservé du texte 8">
            <a:extLst>
              <a:ext uri="{FF2B5EF4-FFF2-40B4-BE49-F238E27FC236}">
                <a16:creationId xmlns:a16="http://schemas.microsoft.com/office/drawing/2014/main" id="{75304295-2F8E-3C8B-BF1C-2648FA2948BD}"/>
              </a:ext>
            </a:extLst>
          </p:cNvPr>
          <p:cNvSpPr>
            <a:spLocks noGrp="1"/>
          </p:cNvSpPr>
          <p:nvPr>
            <p:ph type="body" sz="quarter" idx="17" hasCustomPrompt="1"/>
          </p:nvPr>
        </p:nvSpPr>
        <p:spPr>
          <a:xfrm>
            <a:off x="10036721" y="4961656"/>
            <a:ext cx="2758239" cy="3412324"/>
          </a:xfrm>
          <a:prstGeom prst="rect">
            <a:avLst/>
          </a:prstGeom>
        </p:spPr>
        <p:txBody>
          <a:bodyPr/>
          <a:lstStyle>
            <a:lvl1pPr marL="0" indent="0">
              <a:lnSpc>
                <a:spcPts val="3250"/>
              </a:lnSpc>
              <a:spcBef>
                <a:spcPts val="0"/>
              </a:spcBef>
              <a:buNone/>
              <a:defRPr sz="3000" b="0" i="0">
                <a:solidFill>
                  <a:srgbClr val="00305D"/>
                </a:solidFill>
                <a:latin typeface="Arial Narrow" panose="020B0604020202020204" pitchFamily="34" charset="0"/>
                <a:cs typeface="Arial Narrow" panose="020B0604020202020204" pitchFamily="34" charset="0"/>
              </a:defRPr>
            </a:lvl1pPr>
          </a:lstStyle>
          <a:p>
            <a:pPr lvl="0"/>
            <a:r>
              <a:rPr lang="en-US" sz="3000">
                <a:solidFill>
                  <a:srgbClr val="009BD8"/>
                </a:solidFill>
                <a:latin typeface="Arial Narrow Regular" pitchFamily="34" charset="0"/>
                <a:ea typeface="Arial Narrow Regular" pitchFamily="34" charset="-122"/>
                <a:cs typeface="Arial Narrow Regular" pitchFamily="34" charset="-120"/>
              </a:rPr>
              <a:t>In </a:t>
            </a:r>
            <a:r>
              <a:rPr lang="en-US" sz="3000" err="1">
                <a:solidFill>
                  <a:srgbClr val="009BD8"/>
                </a:solidFill>
                <a:latin typeface="Arial Narrow Regular" pitchFamily="34" charset="0"/>
                <a:ea typeface="Arial Narrow Regular" pitchFamily="34" charset="-122"/>
                <a:cs typeface="Arial Narrow Regular" pitchFamily="34" charset="-120"/>
              </a:rPr>
              <a:t>egestas</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arcu</a:t>
            </a:r>
            <a:r>
              <a:rPr lang="en-US" sz="3000">
                <a:solidFill>
                  <a:srgbClr val="009BD8"/>
                </a:solidFill>
                <a:latin typeface="Arial Narrow Regular" pitchFamily="34" charset="0"/>
                <a:ea typeface="Arial Narrow Regular" pitchFamily="34" charset="-122"/>
                <a:cs typeface="Arial Narrow Regular" pitchFamily="34" charset="-120"/>
              </a:rPr>
              <a:t> ipsum, ac tempus </a:t>
            </a:r>
            <a:r>
              <a:rPr lang="en-US" sz="3000" err="1">
                <a:solidFill>
                  <a:srgbClr val="009BD8"/>
                </a:solidFill>
                <a:latin typeface="Arial Narrow Regular" pitchFamily="34" charset="0"/>
                <a:ea typeface="Arial Narrow Regular" pitchFamily="34" charset="-122"/>
                <a:cs typeface="Arial Narrow Regular" pitchFamily="34" charset="-120"/>
              </a:rPr>
              <a:t>arcu</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porttitor</a:t>
            </a:r>
            <a:r>
              <a:rPr lang="en-US" sz="3000">
                <a:solidFill>
                  <a:srgbClr val="009BD8"/>
                </a:solidFill>
                <a:latin typeface="Arial Narrow Regular" pitchFamily="34" charset="0"/>
                <a:ea typeface="Arial Narrow Regular" pitchFamily="34" charset="-122"/>
                <a:cs typeface="Arial Narrow Regular" pitchFamily="34" charset="-120"/>
              </a:rPr>
              <a:t> sit </a:t>
            </a:r>
            <a:r>
              <a:rPr lang="en-US" sz="3000" err="1">
                <a:solidFill>
                  <a:srgbClr val="009BD8"/>
                </a:solidFill>
                <a:latin typeface="Arial Narrow Regular" pitchFamily="34" charset="0"/>
                <a:ea typeface="Arial Narrow Regular" pitchFamily="34" charset="-122"/>
                <a:cs typeface="Arial Narrow Regular" pitchFamily="34" charset="-120"/>
              </a:rPr>
              <a:t>amet</a:t>
            </a:r>
            <a:r>
              <a:rPr lang="en-US" sz="3000">
                <a:solidFill>
                  <a:srgbClr val="009BD8"/>
                </a:solidFill>
                <a:latin typeface="Arial Narrow Regular" pitchFamily="34" charset="0"/>
                <a:ea typeface="Arial Narrow Regular" pitchFamily="34" charset="-122"/>
                <a:cs typeface="Arial Narrow Regular" pitchFamily="34" charset="-120"/>
              </a:rPr>
              <a:t>. Cras non </a:t>
            </a:r>
            <a:r>
              <a:rPr lang="en-US" sz="3000" err="1">
                <a:solidFill>
                  <a:srgbClr val="009BD8"/>
                </a:solidFill>
                <a:latin typeface="Arial Narrow Regular" pitchFamily="34" charset="0"/>
                <a:ea typeface="Arial Narrow Regular" pitchFamily="34" charset="-122"/>
                <a:cs typeface="Arial Narrow Regular" pitchFamily="34" charset="-120"/>
              </a:rPr>
              <a:t>sagittis</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felis</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Phasellus</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mauris</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massa</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ultrices</a:t>
            </a:r>
            <a:r>
              <a:rPr lang="en-US" sz="3000">
                <a:solidFill>
                  <a:srgbClr val="009BD8"/>
                </a:solidFill>
                <a:latin typeface="Arial Narrow Regular" pitchFamily="34" charset="0"/>
                <a:ea typeface="Arial Narrow Regular" pitchFamily="34" charset="-122"/>
                <a:cs typeface="Arial Narrow Regular" pitchFamily="34" charset="-120"/>
              </a:rPr>
              <a:t> ac </a:t>
            </a:r>
            <a:r>
              <a:rPr lang="en-US" sz="3000" err="1">
                <a:solidFill>
                  <a:srgbClr val="009BD8"/>
                </a:solidFill>
                <a:latin typeface="Arial Narrow Regular" pitchFamily="34" charset="0"/>
                <a:ea typeface="Arial Narrow Regular" pitchFamily="34" charset="-122"/>
                <a:cs typeface="Arial Narrow Regular" pitchFamily="34" charset="-120"/>
              </a:rPr>
              <a:t>posuere</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acebe</a:t>
            </a:r>
            <a:r>
              <a:rPr lang="en-US" sz="3000">
                <a:solidFill>
                  <a:srgbClr val="009BD8"/>
                </a:solidFill>
                <a:latin typeface="Arial Narrow Regular" pitchFamily="34" charset="0"/>
                <a:ea typeface="Arial Narrow Regular" pitchFamily="34" charset="-122"/>
                <a:cs typeface="Arial Narrow Regular" pitchFamily="34" charset="-120"/>
              </a:rPr>
              <a:t>.</a:t>
            </a:r>
            <a:endParaRPr lang="fr-FR"/>
          </a:p>
        </p:txBody>
      </p:sp>
      <p:sp>
        <p:nvSpPr>
          <p:cNvPr id="16" name="Espace réservé du texte 8">
            <a:extLst>
              <a:ext uri="{FF2B5EF4-FFF2-40B4-BE49-F238E27FC236}">
                <a16:creationId xmlns:a16="http://schemas.microsoft.com/office/drawing/2014/main" id="{FDB96866-3D0D-C941-5662-2100B0746877}"/>
              </a:ext>
            </a:extLst>
          </p:cNvPr>
          <p:cNvSpPr>
            <a:spLocks noGrp="1"/>
          </p:cNvSpPr>
          <p:nvPr>
            <p:ph type="body" sz="quarter" idx="18" hasCustomPrompt="1"/>
          </p:nvPr>
        </p:nvSpPr>
        <p:spPr>
          <a:xfrm>
            <a:off x="14103395" y="4047256"/>
            <a:ext cx="2758240" cy="548808"/>
          </a:xfrm>
          <a:prstGeom prst="rect">
            <a:avLst/>
          </a:prstGeom>
        </p:spPr>
        <p:txBody>
          <a:bodyPr/>
          <a:lstStyle>
            <a:lvl1pPr marL="0" indent="0">
              <a:buNone/>
              <a:defRPr sz="3000" b="0" i="0">
                <a:solidFill>
                  <a:srgbClr val="00305D"/>
                </a:solidFill>
                <a:latin typeface="Arial Narrow" panose="020B0604020202020204" pitchFamily="34" charset="0"/>
                <a:cs typeface="Arial Narrow" panose="020B0604020202020204" pitchFamily="34" charset="0"/>
              </a:defRPr>
            </a:lvl1pPr>
          </a:lstStyle>
          <a:p>
            <a:pPr lvl="0"/>
            <a:r>
              <a:rPr lang="en-US" sz="3000" b="1">
                <a:solidFill>
                  <a:srgbClr val="009BD8"/>
                </a:solidFill>
                <a:latin typeface="Arial Narrow Bold" pitchFamily="34" charset="0"/>
                <a:ea typeface="Arial Narrow Bold" pitchFamily="34" charset="-122"/>
                <a:cs typeface="Arial Narrow Bold" pitchFamily="34" charset="-120"/>
              </a:rPr>
              <a:t>Highlight title</a:t>
            </a:r>
            <a:endParaRPr lang="fr-FR"/>
          </a:p>
        </p:txBody>
      </p:sp>
      <p:sp>
        <p:nvSpPr>
          <p:cNvPr id="17" name="Espace réservé du texte 8">
            <a:extLst>
              <a:ext uri="{FF2B5EF4-FFF2-40B4-BE49-F238E27FC236}">
                <a16:creationId xmlns:a16="http://schemas.microsoft.com/office/drawing/2014/main" id="{03C926C4-D30D-58F5-1A5E-88174BF5D669}"/>
              </a:ext>
            </a:extLst>
          </p:cNvPr>
          <p:cNvSpPr>
            <a:spLocks noGrp="1"/>
          </p:cNvSpPr>
          <p:nvPr>
            <p:ph type="body" sz="quarter" idx="19" hasCustomPrompt="1"/>
          </p:nvPr>
        </p:nvSpPr>
        <p:spPr>
          <a:xfrm>
            <a:off x="14103395" y="4961656"/>
            <a:ext cx="2758239" cy="3412324"/>
          </a:xfrm>
          <a:prstGeom prst="rect">
            <a:avLst/>
          </a:prstGeom>
        </p:spPr>
        <p:txBody>
          <a:bodyPr/>
          <a:lstStyle>
            <a:lvl1pPr marL="0" indent="0">
              <a:lnSpc>
                <a:spcPts val="3250"/>
              </a:lnSpc>
              <a:spcBef>
                <a:spcPts val="0"/>
              </a:spcBef>
              <a:buNone/>
              <a:defRPr sz="3000" b="0" i="0">
                <a:solidFill>
                  <a:srgbClr val="00305D"/>
                </a:solidFill>
                <a:latin typeface="Arial Narrow" panose="020B0604020202020204" pitchFamily="34" charset="0"/>
                <a:cs typeface="Arial Narrow" panose="020B0604020202020204" pitchFamily="34" charset="0"/>
              </a:defRPr>
            </a:lvl1pPr>
          </a:lstStyle>
          <a:p>
            <a:pPr lvl="0"/>
            <a:r>
              <a:rPr lang="en-US" sz="3000">
                <a:solidFill>
                  <a:srgbClr val="009BD8"/>
                </a:solidFill>
                <a:latin typeface="Arial Narrow Regular" pitchFamily="34" charset="0"/>
                <a:ea typeface="Arial Narrow Regular" pitchFamily="34" charset="-122"/>
                <a:cs typeface="Arial Narrow Regular" pitchFamily="34" charset="-120"/>
              </a:rPr>
              <a:t>In </a:t>
            </a:r>
            <a:r>
              <a:rPr lang="en-US" sz="3000" err="1">
                <a:solidFill>
                  <a:srgbClr val="009BD8"/>
                </a:solidFill>
                <a:latin typeface="Arial Narrow Regular" pitchFamily="34" charset="0"/>
                <a:ea typeface="Arial Narrow Regular" pitchFamily="34" charset="-122"/>
                <a:cs typeface="Arial Narrow Regular" pitchFamily="34" charset="-120"/>
              </a:rPr>
              <a:t>egestas</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arcu</a:t>
            </a:r>
            <a:r>
              <a:rPr lang="en-US" sz="3000">
                <a:solidFill>
                  <a:srgbClr val="009BD8"/>
                </a:solidFill>
                <a:latin typeface="Arial Narrow Regular" pitchFamily="34" charset="0"/>
                <a:ea typeface="Arial Narrow Regular" pitchFamily="34" charset="-122"/>
                <a:cs typeface="Arial Narrow Regular" pitchFamily="34" charset="-120"/>
              </a:rPr>
              <a:t> ipsum, ac tempus </a:t>
            </a:r>
            <a:r>
              <a:rPr lang="en-US" sz="3000" err="1">
                <a:solidFill>
                  <a:srgbClr val="009BD8"/>
                </a:solidFill>
                <a:latin typeface="Arial Narrow Regular" pitchFamily="34" charset="0"/>
                <a:ea typeface="Arial Narrow Regular" pitchFamily="34" charset="-122"/>
                <a:cs typeface="Arial Narrow Regular" pitchFamily="34" charset="-120"/>
              </a:rPr>
              <a:t>arcu</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porttitor</a:t>
            </a:r>
            <a:r>
              <a:rPr lang="en-US" sz="3000">
                <a:solidFill>
                  <a:srgbClr val="009BD8"/>
                </a:solidFill>
                <a:latin typeface="Arial Narrow Regular" pitchFamily="34" charset="0"/>
                <a:ea typeface="Arial Narrow Regular" pitchFamily="34" charset="-122"/>
                <a:cs typeface="Arial Narrow Regular" pitchFamily="34" charset="-120"/>
              </a:rPr>
              <a:t> sit </a:t>
            </a:r>
            <a:r>
              <a:rPr lang="en-US" sz="3000" err="1">
                <a:solidFill>
                  <a:srgbClr val="009BD8"/>
                </a:solidFill>
                <a:latin typeface="Arial Narrow Regular" pitchFamily="34" charset="0"/>
                <a:ea typeface="Arial Narrow Regular" pitchFamily="34" charset="-122"/>
                <a:cs typeface="Arial Narrow Regular" pitchFamily="34" charset="-120"/>
              </a:rPr>
              <a:t>amet</a:t>
            </a:r>
            <a:r>
              <a:rPr lang="en-US" sz="3000">
                <a:solidFill>
                  <a:srgbClr val="009BD8"/>
                </a:solidFill>
                <a:latin typeface="Arial Narrow Regular" pitchFamily="34" charset="0"/>
                <a:ea typeface="Arial Narrow Regular" pitchFamily="34" charset="-122"/>
                <a:cs typeface="Arial Narrow Regular" pitchFamily="34" charset="-120"/>
              </a:rPr>
              <a:t>. Cras non </a:t>
            </a:r>
            <a:r>
              <a:rPr lang="en-US" sz="3000" err="1">
                <a:solidFill>
                  <a:srgbClr val="009BD8"/>
                </a:solidFill>
                <a:latin typeface="Arial Narrow Regular" pitchFamily="34" charset="0"/>
                <a:ea typeface="Arial Narrow Regular" pitchFamily="34" charset="-122"/>
                <a:cs typeface="Arial Narrow Regular" pitchFamily="34" charset="-120"/>
              </a:rPr>
              <a:t>sagittis</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felis</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Phasellus</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mauris</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massa</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ultrices</a:t>
            </a:r>
            <a:r>
              <a:rPr lang="en-US" sz="3000">
                <a:solidFill>
                  <a:srgbClr val="009BD8"/>
                </a:solidFill>
                <a:latin typeface="Arial Narrow Regular" pitchFamily="34" charset="0"/>
                <a:ea typeface="Arial Narrow Regular" pitchFamily="34" charset="-122"/>
                <a:cs typeface="Arial Narrow Regular" pitchFamily="34" charset="-120"/>
              </a:rPr>
              <a:t> ac </a:t>
            </a:r>
            <a:r>
              <a:rPr lang="en-US" sz="3000" err="1">
                <a:solidFill>
                  <a:srgbClr val="009BD8"/>
                </a:solidFill>
                <a:latin typeface="Arial Narrow Regular" pitchFamily="34" charset="0"/>
                <a:ea typeface="Arial Narrow Regular" pitchFamily="34" charset="-122"/>
                <a:cs typeface="Arial Narrow Regular" pitchFamily="34" charset="-120"/>
              </a:rPr>
              <a:t>posuere</a:t>
            </a:r>
            <a:r>
              <a:rPr lang="en-US" sz="3000">
                <a:solidFill>
                  <a:srgbClr val="009BD8"/>
                </a:solidFill>
                <a:latin typeface="Arial Narrow Regular" pitchFamily="34" charset="0"/>
                <a:ea typeface="Arial Narrow Regular" pitchFamily="34" charset="-122"/>
                <a:cs typeface="Arial Narrow Regular" pitchFamily="34" charset="-120"/>
              </a:rPr>
              <a:t> </a:t>
            </a:r>
            <a:r>
              <a:rPr lang="en-US" sz="3000" err="1">
                <a:solidFill>
                  <a:srgbClr val="009BD8"/>
                </a:solidFill>
                <a:latin typeface="Arial Narrow Regular" pitchFamily="34" charset="0"/>
                <a:ea typeface="Arial Narrow Regular" pitchFamily="34" charset="-122"/>
                <a:cs typeface="Arial Narrow Regular" pitchFamily="34" charset="-120"/>
              </a:rPr>
              <a:t>acebe</a:t>
            </a:r>
            <a:r>
              <a:rPr lang="en-US" sz="3000">
                <a:solidFill>
                  <a:srgbClr val="009BD8"/>
                </a:solidFill>
                <a:latin typeface="Arial Narrow Regular" pitchFamily="34" charset="0"/>
                <a:ea typeface="Arial Narrow Regular" pitchFamily="34" charset="-122"/>
                <a:cs typeface="Arial Narrow Regular" pitchFamily="34" charset="-120"/>
              </a:rPr>
              <a:t>.</a:t>
            </a:r>
            <a:endParaRPr lang="fr-FR"/>
          </a:p>
        </p:txBody>
      </p:sp>
      <p:pic>
        <p:nvPicPr>
          <p:cNvPr id="5" name="Rectangle 95" descr="preencoded.png">
            <a:extLst>
              <a:ext uri="{FF2B5EF4-FFF2-40B4-BE49-F238E27FC236}">
                <a16:creationId xmlns:a16="http://schemas.microsoft.com/office/drawing/2014/main" id="{F0BCD31B-5E19-C743-3BEF-87F305CA91AA}"/>
              </a:ext>
            </a:extLst>
          </p:cNvPr>
          <p:cNvPicPr>
            <a:picLocks noChangeAspect="1"/>
          </p:cNvPicPr>
          <p:nvPr userDrawn="1"/>
        </p:nvPicPr>
        <p:blipFill>
          <a:blip r:embed="rId4"/>
          <a:srcRect/>
          <a:stretch/>
        </p:blipFill>
        <p:spPr>
          <a:xfrm>
            <a:off x="15239515" y="9238766"/>
            <a:ext cx="3048485" cy="1048234"/>
          </a:xfrm>
          <a:prstGeom prst="rect">
            <a:avLst/>
          </a:prstGeom>
        </p:spPr>
      </p:pic>
      <p:pic>
        <p:nvPicPr>
          <p:cNvPr id="18" name="Picture 17">
            <a:extLst>
              <a:ext uri="{FF2B5EF4-FFF2-40B4-BE49-F238E27FC236}">
                <a16:creationId xmlns:a16="http://schemas.microsoft.com/office/drawing/2014/main" id="{8BE8B1DF-41B8-9558-7D3E-A847D1AE3302}"/>
              </a:ext>
            </a:extLst>
          </p:cNvPr>
          <p:cNvPicPr>
            <a:picLocks noChangeAspect="1"/>
          </p:cNvPicPr>
          <p:nvPr userDrawn="1"/>
        </p:nvPicPr>
        <p:blipFill>
          <a:blip r:embed="rId5"/>
          <a:stretch>
            <a:fillRect/>
          </a:stretch>
        </p:blipFill>
        <p:spPr>
          <a:xfrm>
            <a:off x="15943511" y="9606615"/>
            <a:ext cx="2180964" cy="415950"/>
          </a:xfrm>
          <a:prstGeom prst="rect">
            <a:avLst/>
          </a:prstGeom>
        </p:spPr>
      </p:pic>
    </p:spTree>
    <p:extLst>
      <p:ext uri="{BB962C8B-B14F-4D97-AF65-F5344CB8AC3E}">
        <p14:creationId xmlns:p14="http://schemas.microsoft.com/office/powerpoint/2010/main" val="3289303309"/>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isual Elements">
    <p:spTree>
      <p:nvGrpSpPr>
        <p:cNvPr id="1" name=""/>
        <p:cNvGrpSpPr/>
        <p:nvPr/>
      </p:nvGrpSpPr>
      <p:grpSpPr>
        <a:xfrm>
          <a:off x="0" y="0"/>
          <a:ext cx="0" cy="0"/>
          <a:chOff x="0" y="0"/>
          <a:chExt cx="0" cy="0"/>
        </a:xfrm>
      </p:grpSpPr>
      <p:sp>
        <p:nvSpPr>
          <p:cNvPr id="2" name="Espace réservé du texte 8">
            <a:extLst>
              <a:ext uri="{FF2B5EF4-FFF2-40B4-BE49-F238E27FC236}">
                <a16:creationId xmlns:a16="http://schemas.microsoft.com/office/drawing/2014/main" id="{B3D7B806-E031-C392-6C31-9E5AC341D196}"/>
              </a:ext>
            </a:extLst>
          </p:cNvPr>
          <p:cNvSpPr>
            <a:spLocks noGrp="1"/>
          </p:cNvSpPr>
          <p:nvPr>
            <p:ph type="body" sz="quarter" idx="10" hasCustomPrompt="1"/>
          </p:nvPr>
        </p:nvSpPr>
        <p:spPr>
          <a:xfrm>
            <a:off x="1428750" y="1302954"/>
            <a:ext cx="11131134" cy="1005078"/>
          </a:xfrm>
          <a:prstGeom prst="rect">
            <a:avLst/>
          </a:prstGeom>
        </p:spPr>
        <p:txBody>
          <a:bodyPr/>
          <a:lstStyle>
            <a:lvl1pPr marL="0" indent="0">
              <a:buNone/>
              <a:defRPr sz="5630" b="1" i="0">
                <a:solidFill>
                  <a:srgbClr val="00305D"/>
                </a:solidFill>
                <a:latin typeface="Arial Narrow" panose="020B0604020202020204" pitchFamily="34" charset="0"/>
                <a:cs typeface="Arial Narrow" panose="020B0604020202020204" pitchFamily="34" charset="0"/>
              </a:defRPr>
            </a:lvl1pPr>
          </a:lstStyle>
          <a:p>
            <a:pPr lvl="0"/>
            <a:r>
              <a:rPr lang="fr-FR"/>
              <a:t>VISUAL ELEMENTS</a:t>
            </a:r>
          </a:p>
        </p:txBody>
      </p:sp>
      <p:pic>
        <p:nvPicPr>
          <p:cNvPr id="159" name="Image 158">
            <a:extLst>
              <a:ext uri="{FF2B5EF4-FFF2-40B4-BE49-F238E27FC236}">
                <a16:creationId xmlns:a16="http://schemas.microsoft.com/office/drawing/2014/main" id="{47A9378E-D721-1D4C-240D-78AD5524AE30}"/>
              </a:ext>
            </a:extLst>
          </p:cNvPr>
          <p:cNvPicPr>
            <a:picLocks noChangeAspect="1"/>
          </p:cNvPicPr>
          <p:nvPr userDrawn="1"/>
        </p:nvPicPr>
        <p:blipFill>
          <a:blip r:embed="rId2"/>
          <a:stretch>
            <a:fillRect/>
          </a:stretch>
        </p:blipFill>
        <p:spPr>
          <a:xfrm>
            <a:off x="3330464" y="6942299"/>
            <a:ext cx="560061" cy="567528"/>
          </a:xfrm>
          <a:prstGeom prst="rect">
            <a:avLst/>
          </a:prstGeom>
        </p:spPr>
      </p:pic>
      <p:pic>
        <p:nvPicPr>
          <p:cNvPr id="160" name="Image 159">
            <a:extLst>
              <a:ext uri="{FF2B5EF4-FFF2-40B4-BE49-F238E27FC236}">
                <a16:creationId xmlns:a16="http://schemas.microsoft.com/office/drawing/2014/main" id="{ABF82A54-F43B-479E-D906-DCB024079504}"/>
              </a:ext>
            </a:extLst>
          </p:cNvPr>
          <p:cNvPicPr>
            <a:picLocks noChangeAspect="1"/>
          </p:cNvPicPr>
          <p:nvPr userDrawn="1"/>
        </p:nvPicPr>
        <p:blipFill>
          <a:blip r:embed="rId3"/>
          <a:stretch>
            <a:fillRect/>
          </a:stretch>
        </p:blipFill>
        <p:spPr>
          <a:xfrm>
            <a:off x="2402078" y="6927475"/>
            <a:ext cx="560061" cy="567528"/>
          </a:xfrm>
          <a:prstGeom prst="rect">
            <a:avLst/>
          </a:prstGeom>
        </p:spPr>
      </p:pic>
      <p:pic>
        <p:nvPicPr>
          <p:cNvPr id="161" name="Image 160">
            <a:extLst>
              <a:ext uri="{FF2B5EF4-FFF2-40B4-BE49-F238E27FC236}">
                <a16:creationId xmlns:a16="http://schemas.microsoft.com/office/drawing/2014/main" id="{88B540B4-264D-A5E9-CE65-85B4972BF364}"/>
              </a:ext>
            </a:extLst>
          </p:cNvPr>
          <p:cNvPicPr>
            <a:picLocks noChangeAspect="1"/>
          </p:cNvPicPr>
          <p:nvPr userDrawn="1"/>
        </p:nvPicPr>
        <p:blipFill>
          <a:blip r:embed="rId4"/>
          <a:stretch>
            <a:fillRect/>
          </a:stretch>
        </p:blipFill>
        <p:spPr>
          <a:xfrm>
            <a:off x="1428750" y="6927576"/>
            <a:ext cx="560061" cy="567528"/>
          </a:xfrm>
          <a:prstGeom prst="rect">
            <a:avLst/>
          </a:prstGeom>
        </p:spPr>
      </p:pic>
      <p:pic>
        <p:nvPicPr>
          <p:cNvPr id="162" name="Image 161">
            <a:extLst>
              <a:ext uri="{FF2B5EF4-FFF2-40B4-BE49-F238E27FC236}">
                <a16:creationId xmlns:a16="http://schemas.microsoft.com/office/drawing/2014/main" id="{FBD157B8-E399-AB1C-DAFC-C37BFF26F171}"/>
              </a:ext>
            </a:extLst>
          </p:cNvPr>
          <p:cNvPicPr>
            <a:picLocks noChangeAspect="1"/>
          </p:cNvPicPr>
          <p:nvPr userDrawn="1"/>
        </p:nvPicPr>
        <p:blipFill>
          <a:blip r:embed="rId5"/>
          <a:stretch>
            <a:fillRect/>
          </a:stretch>
        </p:blipFill>
        <p:spPr>
          <a:xfrm>
            <a:off x="11957118" y="6034392"/>
            <a:ext cx="560061" cy="567528"/>
          </a:xfrm>
          <a:prstGeom prst="rect">
            <a:avLst/>
          </a:prstGeom>
        </p:spPr>
      </p:pic>
      <p:pic>
        <p:nvPicPr>
          <p:cNvPr id="163" name="Image 162">
            <a:extLst>
              <a:ext uri="{FF2B5EF4-FFF2-40B4-BE49-F238E27FC236}">
                <a16:creationId xmlns:a16="http://schemas.microsoft.com/office/drawing/2014/main" id="{28A3C032-6B8E-0ACD-ECA2-0D9B15AE4C04}"/>
              </a:ext>
            </a:extLst>
          </p:cNvPr>
          <p:cNvPicPr>
            <a:picLocks noChangeAspect="1"/>
          </p:cNvPicPr>
          <p:nvPr userDrawn="1"/>
        </p:nvPicPr>
        <p:blipFill>
          <a:blip r:embed="rId6"/>
          <a:stretch>
            <a:fillRect/>
          </a:stretch>
        </p:blipFill>
        <p:spPr>
          <a:xfrm>
            <a:off x="10944035" y="5965581"/>
            <a:ext cx="560061" cy="567528"/>
          </a:xfrm>
          <a:prstGeom prst="rect">
            <a:avLst/>
          </a:prstGeom>
        </p:spPr>
      </p:pic>
      <p:pic>
        <p:nvPicPr>
          <p:cNvPr id="164" name="Image 163">
            <a:extLst>
              <a:ext uri="{FF2B5EF4-FFF2-40B4-BE49-F238E27FC236}">
                <a16:creationId xmlns:a16="http://schemas.microsoft.com/office/drawing/2014/main" id="{8E98FCFB-8909-F2E9-D645-6FADCA1706FA}"/>
              </a:ext>
            </a:extLst>
          </p:cNvPr>
          <p:cNvPicPr>
            <a:picLocks noChangeAspect="1"/>
          </p:cNvPicPr>
          <p:nvPr userDrawn="1"/>
        </p:nvPicPr>
        <p:blipFill>
          <a:blip r:embed="rId7"/>
          <a:stretch>
            <a:fillRect/>
          </a:stretch>
        </p:blipFill>
        <p:spPr>
          <a:xfrm>
            <a:off x="10066448" y="5988408"/>
            <a:ext cx="560061" cy="567528"/>
          </a:xfrm>
          <a:prstGeom prst="rect">
            <a:avLst/>
          </a:prstGeom>
        </p:spPr>
      </p:pic>
      <p:pic>
        <p:nvPicPr>
          <p:cNvPr id="165" name="Image 164">
            <a:extLst>
              <a:ext uri="{FF2B5EF4-FFF2-40B4-BE49-F238E27FC236}">
                <a16:creationId xmlns:a16="http://schemas.microsoft.com/office/drawing/2014/main" id="{5A3D204A-EBEF-8B7E-577D-AD77C19E65A7}"/>
              </a:ext>
            </a:extLst>
          </p:cNvPr>
          <p:cNvPicPr>
            <a:picLocks noChangeAspect="1"/>
          </p:cNvPicPr>
          <p:nvPr userDrawn="1"/>
        </p:nvPicPr>
        <p:blipFill>
          <a:blip r:embed="rId8"/>
          <a:stretch>
            <a:fillRect/>
          </a:stretch>
        </p:blipFill>
        <p:spPr>
          <a:xfrm>
            <a:off x="9128278" y="6023366"/>
            <a:ext cx="560061" cy="567528"/>
          </a:xfrm>
          <a:prstGeom prst="rect">
            <a:avLst/>
          </a:prstGeom>
        </p:spPr>
      </p:pic>
      <p:pic>
        <p:nvPicPr>
          <p:cNvPr id="166" name="Image 165">
            <a:extLst>
              <a:ext uri="{FF2B5EF4-FFF2-40B4-BE49-F238E27FC236}">
                <a16:creationId xmlns:a16="http://schemas.microsoft.com/office/drawing/2014/main" id="{AF1EEE89-D414-B303-53C3-491D614CE17C}"/>
              </a:ext>
            </a:extLst>
          </p:cNvPr>
          <p:cNvPicPr>
            <a:picLocks noChangeAspect="1"/>
          </p:cNvPicPr>
          <p:nvPr userDrawn="1"/>
        </p:nvPicPr>
        <p:blipFill>
          <a:blip r:embed="rId9"/>
          <a:stretch>
            <a:fillRect/>
          </a:stretch>
        </p:blipFill>
        <p:spPr>
          <a:xfrm>
            <a:off x="7209112" y="6048769"/>
            <a:ext cx="560061" cy="567528"/>
          </a:xfrm>
          <a:prstGeom prst="rect">
            <a:avLst/>
          </a:prstGeom>
        </p:spPr>
      </p:pic>
      <p:pic>
        <p:nvPicPr>
          <p:cNvPr id="167" name="Image 166">
            <a:extLst>
              <a:ext uri="{FF2B5EF4-FFF2-40B4-BE49-F238E27FC236}">
                <a16:creationId xmlns:a16="http://schemas.microsoft.com/office/drawing/2014/main" id="{C11E5DB6-3BAB-51BA-D589-7BF16458736A}"/>
              </a:ext>
            </a:extLst>
          </p:cNvPr>
          <p:cNvPicPr>
            <a:picLocks noChangeAspect="1"/>
          </p:cNvPicPr>
          <p:nvPr userDrawn="1"/>
        </p:nvPicPr>
        <p:blipFill>
          <a:blip r:embed="rId10"/>
          <a:stretch>
            <a:fillRect/>
          </a:stretch>
        </p:blipFill>
        <p:spPr>
          <a:xfrm>
            <a:off x="6232557" y="5999581"/>
            <a:ext cx="560061" cy="567528"/>
          </a:xfrm>
          <a:prstGeom prst="rect">
            <a:avLst/>
          </a:prstGeom>
        </p:spPr>
      </p:pic>
      <p:pic>
        <p:nvPicPr>
          <p:cNvPr id="168" name="Image 167">
            <a:extLst>
              <a:ext uri="{FF2B5EF4-FFF2-40B4-BE49-F238E27FC236}">
                <a16:creationId xmlns:a16="http://schemas.microsoft.com/office/drawing/2014/main" id="{C0E9A6ED-B594-AFAB-FA5A-8CCAE9D25946}"/>
              </a:ext>
            </a:extLst>
          </p:cNvPr>
          <p:cNvPicPr>
            <a:picLocks noChangeAspect="1"/>
          </p:cNvPicPr>
          <p:nvPr userDrawn="1"/>
        </p:nvPicPr>
        <p:blipFill>
          <a:blip r:embed="rId11"/>
          <a:stretch>
            <a:fillRect/>
          </a:stretch>
        </p:blipFill>
        <p:spPr>
          <a:xfrm>
            <a:off x="5253790" y="5986279"/>
            <a:ext cx="560061" cy="567528"/>
          </a:xfrm>
          <a:prstGeom prst="rect">
            <a:avLst/>
          </a:prstGeom>
        </p:spPr>
      </p:pic>
      <p:pic>
        <p:nvPicPr>
          <p:cNvPr id="169" name="Image 168">
            <a:extLst>
              <a:ext uri="{FF2B5EF4-FFF2-40B4-BE49-F238E27FC236}">
                <a16:creationId xmlns:a16="http://schemas.microsoft.com/office/drawing/2014/main" id="{C577F0DC-C329-B753-052B-8D9415FC73E4}"/>
              </a:ext>
            </a:extLst>
          </p:cNvPr>
          <p:cNvPicPr>
            <a:picLocks noChangeAspect="1"/>
          </p:cNvPicPr>
          <p:nvPr userDrawn="1"/>
        </p:nvPicPr>
        <p:blipFill>
          <a:blip r:embed="rId12"/>
          <a:stretch>
            <a:fillRect/>
          </a:stretch>
        </p:blipFill>
        <p:spPr>
          <a:xfrm>
            <a:off x="4268294" y="5986279"/>
            <a:ext cx="560061" cy="567528"/>
          </a:xfrm>
          <a:prstGeom prst="rect">
            <a:avLst/>
          </a:prstGeom>
        </p:spPr>
      </p:pic>
      <p:pic>
        <p:nvPicPr>
          <p:cNvPr id="170" name="Image 169">
            <a:extLst>
              <a:ext uri="{FF2B5EF4-FFF2-40B4-BE49-F238E27FC236}">
                <a16:creationId xmlns:a16="http://schemas.microsoft.com/office/drawing/2014/main" id="{75AD8A3E-17AD-BBE8-6F9C-B45288C67804}"/>
              </a:ext>
            </a:extLst>
          </p:cNvPr>
          <p:cNvPicPr>
            <a:picLocks noChangeAspect="1"/>
          </p:cNvPicPr>
          <p:nvPr userDrawn="1"/>
        </p:nvPicPr>
        <p:blipFill>
          <a:blip r:embed="rId13"/>
          <a:stretch>
            <a:fillRect/>
          </a:stretch>
        </p:blipFill>
        <p:spPr>
          <a:xfrm>
            <a:off x="3330464" y="5986279"/>
            <a:ext cx="560061" cy="567528"/>
          </a:xfrm>
          <a:prstGeom prst="rect">
            <a:avLst/>
          </a:prstGeom>
        </p:spPr>
      </p:pic>
      <p:pic>
        <p:nvPicPr>
          <p:cNvPr id="171" name="Image 170">
            <a:extLst>
              <a:ext uri="{FF2B5EF4-FFF2-40B4-BE49-F238E27FC236}">
                <a16:creationId xmlns:a16="http://schemas.microsoft.com/office/drawing/2014/main" id="{21AFC702-F9CF-FD49-59E9-9E24F59AEAE8}"/>
              </a:ext>
            </a:extLst>
          </p:cNvPr>
          <p:cNvPicPr>
            <a:picLocks noChangeAspect="1"/>
          </p:cNvPicPr>
          <p:nvPr userDrawn="1"/>
        </p:nvPicPr>
        <p:blipFill>
          <a:blip r:embed="rId14"/>
          <a:stretch>
            <a:fillRect/>
          </a:stretch>
        </p:blipFill>
        <p:spPr>
          <a:xfrm>
            <a:off x="2402078" y="6020697"/>
            <a:ext cx="560061" cy="567528"/>
          </a:xfrm>
          <a:prstGeom prst="rect">
            <a:avLst/>
          </a:prstGeom>
        </p:spPr>
      </p:pic>
      <p:pic>
        <p:nvPicPr>
          <p:cNvPr id="172" name="Image 171">
            <a:extLst>
              <a:ext uri="{FF2B5EF4-FFF2-40B4-BE49-F238E27FC236}">
                <a16:creationId xmlns:a16="http://schemas.microsoft.com/office/drawing/2014/main" id="{57F2AAC2-2EDC-4063-1E0E-568C9FE382C0}"/>
              </a:ext>
            </a:extLst>
          </p:cNvPr>
          <p:cNvPicPr>
            <a:picLocks noChangeAspect="1"/>
          </p:cNvPicPr>
          <p:nvPr userDrawn="1"/>
        </p:nvPicPr>
        <p:blipFill>
          <a:blip r:embed="rId15"/>
          <a:stretch>
            <a:fillRect/>
          </a:stretch>
        </p:blipFill>
        <p:spPr>
          <a:xfrm>
            <a:off x="1442185" y="6020697"/>
            <a:ext cx="560061" cy="567528"/>
          </a:xfrm>
          <a:prstGeom prst="rect">
            <a:avLst/>
          </a:prstGeom>
        </p:spPr>
      </p:pic>
      <p:pic>
        <p:nvPicPr>
          <p:cNvPr id="173" name="Image 172">
            <a:extLst>
              <a:ext uri="{FF2B5EF4-FFF2-40B4-BE49-F238E27FC236}">
                <a16:creationId xmlns:a16="http://schemas.microsoft.com/office/drawing/2014/main" id="{7FEFCF05-9F83-0477-7E0A-7139CE3F4B0C}"/>
              </a:ext>
            </a:extLst>
          </p:cNvPr>
          <p:cNvPicPr>
            <a:picLocks noChangeAspect="1"/>
          </p:cNvPicPr>
          <p:nvPr userDrawn="1"/>
        </p:nvPicPr>
        <p:blipFill>
          <a:blip r:embed="rId16"/>
          <a:stretch>
            <a:fillRect/>
          </a:stretch>
        </p:blipFill>
        <p:spPr>
          <a:xfrm>
            <a:off x="11999823" y="5069192"/>
            <a:ext cx="560061" cy="567528"/>
          </a:xfrm>
          <a:prstGeom prst="rect">
            <a:avLst/>
          </a:prstGeom>
        </p:spPr>
      </p:pic>
      <p:pic>
        <p:nvPicPr>
          <p:cNvPr id="174" name="Image 173">
            <a:extLst>
              <a:ext uri="{FF2B5EF4-FFF2-40B4-BE49-F238E27FC236}">
                <a16:creationId xmlns:a16="http://schemas.microsoft.com/office/drawing/2014/main" id="{7A1A9754-67AD-9DDC-C7B7-EBC40F96C5DC}"/>
              </a:ext>
            </a:extLst>
          </p:cNvPr>
          <p:cNvPicPr>
            <a:picLocks noChangeAspect="1"/>
          </p:cNvPicPr>
          <p:nvPr userDrawn="1"/>
        </p:nvPicPr>
        <p:blipFill>
          <a:blip r:embed="rId17"/>
          <a:stretch>
            <a:fillRect/>
          </a:stretch>
        </p:blipFill>
        <p:spPr>
          <a:xfrm>
            <a:off x="10978679" y="5069192"/>
            <a:ext cx="560061" cy="567528"/>
          </a:xfrm>
          <a:prstGeom prst="rect">
            <a:avLst/>
          </a:prstGeom>
        </p:spPr>
      </p:pic>
      <p:pic>
        <p:nvPicPr>
          <p:cNvPr id="175" name="Image 174">
            <a:extLst>
              <a:ext uri="{FF2B5EF4-FFF2-40B4-BE49-F238E27FC236}">
                <a16:creationId xmlns:a16="http://schemas.microsoft.com/office/drawing/2014/main" id="{1A164711-0E9F-4E69-9885-570713644ABC}"/>
              </a:ext>
            </a:extLst>
          </p:cNvPr>
          <p:cNvPicPr>
            <a:picLocks noChangeAspect="1"/>
          </p:cNvPicPr>
          <p:nvPr userDrawn="1"/>
        </p:nvPicPr>
        <p:blipFill>
          <a:blip r:embed="rId18"/>
          <a:stretch>
            <a:fillRect/>
          </a:stretch>
        </p:blipFill>
        <p:spPr>
          <a:xfrm>
            <a:off x="10101092" y="5085717"/>
            <a:ext cx="560061" cy="567528"/>
          </a:xfrm>
          <a:prstGeom prst="rect">
            <a:avLst/>
          </a:prstGeom>
        </p:spPr>
      </p:pic>
      <p:pic>
        <p:nvPicPr>
          <p:cNvPr id="176" name="Image 175">
            <a:extLst>
              <a:ext uri="{FF2B5EF4-FFF2-40B4-BE49-F238E27FC236}">
                <a16:creationId xmlns:a16="http://schemas.microsoft.com/office/drawing/2014/main" id="{5B9876EC-3050-F563-3E0E-7CACFEB688B9}"/>
              </a:ext>
            </a:extLst>
          </p:cNvPr>
          <p:cNvPicPr>
            <a:picLocks noChangeAspect="1"/>
          </p:cNvPicPr>
          <p:nvPr userDrawn="1"/>
        </p:nvPicPr>
        <p:blipFill>
          <a:blip r:embed="rId19"/>
          <a:stretch>
            <a:fillRect/>
          </a:stretch>
        </p:blipFill>
        <p:spPr>
          <a:xfrm>
            <a:off x="9129261" y="5069192"/>
            <a:ext cx="560061" cy="567528"/>
          </a:xfrm>
          <a:prstGeom prst="rect">
            <a:avLst/>
          </a:prstGeom>
        </p:spPr>
      </p:pic>
      <p:pic>
        <p:nvPicPr>
          <p:cNvPr id="177" name="Image 176">
            <a:extLst>
              <a:ext uri="{FF2B5EF4-FFF2-40B4-BE49-F238E27FC236}">
                <a16:creationId xmlns:a16="http://schemas.microsoft.com/office/drawing/2014/main" id="{D18E8AF0-59FA-A1F6-503D-F481F5D8E279}"/>
              </a:ext>
            </a:extLst>
          </p:cNvPr>
          <p:cNvPicPr>
            <a:picLocks noChangeAspect="1"/>
          </p:cNvPicPr>
          <p:nvPr userDrawn="1"/>
        </p:nvPicPr>
        <p:blipFill>
          <a:blip r:embed="rId20"/>
          <a:stretch>
            <a:fillRect/>
          </a:stretch>
        </p:blipFill>
        <p:spPr>
          <a:xfrm>
            <a:off x="8189823" y="5116580"/>
            <a:ext cx="560061" cy="567528"/>
          </a:xfrm>
          <a:prstGeom prst="rect">
            <a:avLst/>
          </a:prstGeom>
        </p:spPr>
      </p:pic>
      <p:pic>
        <p:nvPicPr>
          <p:cNvPr id="178" name="Image 177">
            <a:extLst>
              <a:ext uri="{FF2B5EF4-FFF2-40B4-BE49-F238E27FC236}">
                <a16:creationId xmlns:a16="http://schemas.microsoft.com/office/drawing/2014/main" id="{C30D2E8B-3973-2911-6B53-BF3528EE1B6D}"/>
              </a:ext>
            </a:extLst>
          </p:cNvPr>
          <p:cNvPicPr>
            <a:picLocks noChangeAspect="1"/>
          </p:cNvPicPr>
          <p:nvPr userDrawn="1"/>
        </p:nvPicPr>
        <p:blipFill>
          <a:blip r:embed="rId21"/>
          <a:stretch>
            <a:fillRect/>
          </a:stretch>
        </p:blipFill>
        <p:spPr>
          <a:xfrm>
            <a:off x="7203001" y="5033153"/>
            <a:ext cx="560061" cy="567528"/>
          </a:xfrm>
          <a:prstGeom prst="rect">
            <a:avLst/>
          </a:prstGeom>
        </p:spPr>
      </p:pic>
      <p:pic>
        <p:nvPicPr>
          <p:cNvPr id="179" name="Image 178">
            <a:extLst>
              <a:ext uri="{FF2B5EF4-FFF2-40B4-BE49-F238E27FC236}">
                <a16:creationId xmlns:a16="http://schemas.microsoft.com/office/drawing/2014/main" id="{7DF12BE3-D0A8-A3AC-CBC9-65F92185B178}"/>
              </a:ext>
            </a:extLst>
          </p:cNvPr>
          <p:cNvPicPr>
            <a:picLocks noChangeAspect="1"/>
          </p:cNvPicPr>
          <p:nvPr userDrawn="1"/>
        </p:nvPicPr>
        <p:blipFill>
          <a:blip r:embed="rId22"/>
          <a:stretch>
            <a:fillRect/>
          </a:stretch>
        </p:blipFill>
        <p:spPr>
          <a:xfrm>
            <a:off x="6222891" y="5085717"/>
            <a:ext cx="560061" cy="567528"/>
          </a:xfrm>
          <a:prstGeom prst="rect">
            <a:avLst/>
          </a:prstGeom>
        </p:spPr>
      </p:pic>
      <p:pic>
        <p:nvPicPr>
          <p:cNvPr id="180" name="Image 179">
            <a:extLst>
              <a:ext uri="{FF2B5EF4-FFF2-40B4-BE49-F238E27FC236}">
                <a16:creationId xmlns:a16="http://schemas.microsoft.com/office/drawing/2014/main" id="{F44717F4-8C2C-7841-EA42-1B784C75302C}"/>
              </a:ext>
            </a:extLst>
          </p:cNvPr>
          <p:cNvPicPr>
            <a:picLocks noChangeAspect="1"/>
          </p:cNvPicPr>
          <p:nvPr userDrawn="1"/>
        </p:nvPicPr>
        <p:blipFill>
          <a:blip r:embed="rId23"/>
          <a:stretch>
            <a:fillRect/>
          </a:stretch>
        </p:blipFill>
        <p:spPr>
          <a:xfrm>
            <a:off x="5251180" y="5030259"/>
            <a:ext cx="560061" cy="567528"/>
          </a:xfrm>
          <a:prstGeom prst="rect">
            <a:avLst/>
          </a:prstGeom>
        </p:spPr>
      </p:pic>
      <p:pic>
        <p:nvPicPr>
          <p:cNvPr id="181" name="Image 180">
            <a:extLst>
              <a:ext uri="{FF2B5EF4-FFF2-40B4-BE49-F238E27FC236}">
                <a16:creationId xmlns:a16="http://schemas.microsoft.com/office/drawing/2014/main" id="{54C58D1C-A90D-4400-D744-FDDE2D8D37C6}"/>
              </a:ext>
            </a:extLst>
          </p:cNvPr>
          <p:cNvPicPr>
            <a:picLocks noChangeAspect="1"/>
          </p:cNvPicPr>
          <p:nvPr userDrawn="1"/>
        </p:nvPicPr>
        <p:blipFill>
          <a:blip r:embed="rId24"/>
          <a:stretch>
            <a:fillRect/>
          </a:stretch>
        </p:blipFill>
        <p:spPr>
          <a:xfrm>
            <a:off x="4289557" y="5030259"/>
            <a:ext cx="560061" cy="567528"/>
          </a:xfrm>
          <a:prstGeom prst="rect">
            <a:avLst/>
          </a:prstGeom>
        </p:spPr>
      </p:pic>
      <p:pic>
        <p:nvPicPr>
          <p:cNvPr id="182" name="Image 181">
            <a:extLst>
              <a:ext uri="{FF2B5EF4-FFF2-40B4-BE49-F238E27FC236}">
                <a16:creationId xmlns:a16="http://schemas.microsoft.com/office/drawing/2014/main" id="{E07F202B-2D4D-A401-5A16-F69FAED82A74}"/>
              </a:ext>
            </a:extLst>
          </p:cNvPr>
          <p:cNvPicPr>
            <a:picLocks noChangeAspect="1"/>
          </p:cNvPicPr>
          <p:nvPr userDrawn="1"/>
        </p:nvPicPr>
        <p:blipFill>
          <a:blip r:embed="rId25"/>
          <a:stretch>
            <a:fillRect/>
          </a:stretch>
        </p:blipFill>
        <p:spPr>
          <a:xfrm>
            <a:off x="3352329" y="5030259"/>
            <a:ext cx="560061" cy="567528"/>
          </a:xfrm>
          <a:prstGeom prst="rect">
            <a:avLst/>
          </a:prstGeom>
        </p:spPr>
      </p:pic>
      <p:pic>
        <p:nvPicPr>
          <p:cNvPr id="183" name="Image 182">
            <a:extLst>
              <a:ext uri="{FF2B5EF4-FFF2-40B4-BE49-F238E27FC236}">
                <a16:creationId xmlns:a16="http://schemas.microsoft.com/office/drawing/2014/main" id="{CFDA1767-604A-B90B-54A8-FBC6C4954B1D}"/>
              </a:ext>
            </a:extLst>
          </p:cNvPr>
          <p:cNvPicPr>
            <a:picLocks noChangeAspect="1"/>
          </p:cNvPicPr>
          <p:nvPr userDrawn="1"/>
        </p:nvPicPr>
        <p:blipFill>
          <a:blip r:embed="rId26"/>
          <a:stretch>
            <a:fillRect/>
          </a:stretch>
        </p:blipFill>
        <p:spPr>
          <a:xfrm>
            <a:off x="2429007" y="5069192"/>
            <a:ext cx="560061" cy="567528"/>
          </a:xfrm>
          <a:prstGeom prst="rect">
            <a:avLst/>
          </a:prstGeom>
        </p:spPr>
      </p:pic>
      <p:pic>
        <p:nvPicPr>
          <p:cNvPr id="184" name="Image 183">
            <a:extLst>
              <a:ext uri="{FF2B5EF4-FFF2-40B4-BE49-F238E27FC236}">
                <a16:creationId xmlns:a16="http://schemas.microsoft.com/office/drawing/2014/main" id="{38E6F64C-0AD5-07CA-5049-9E37F2E9EE2B}"/>
              </a:ext>
            </a:extLst>
          </p:cNvPr>
          <p:cNvPicPr>
            <a:picLocks noChangeAspect="1"/>
          </p:cNvPicPr>
          <p:nvPr userDrawn="1"/>
        </p:nvPicPr>
        <p:blipFill>
          <a:blip r:embed="rId27"/>
          <a:stretch>
            <a:fillRect/>
          </a:stretch>
        </p:blipFill>
        <p:spPr>
          <a:xfrm>
            <a:off x="1466379" y="5069192"/>
            <a:ext cx="560061" cy="567528"/>
          </a:xfrm>
          <a:prstGeom prst="rect">
            <a:avLst/>
          </a:prstGeom>
        </p:spPr>
      </p:pic>
      <p:pic>
        <p:nvPicPr>
          <p:cNvPr id="185" name="Image 184">
            <a:extLst>
              <a:ext uri="{FF2B5EF4-FFF2-40B4-BE49-F238E27FC236}">
                <a16:creationId xmlns:a16="http://schemas.microsoft.com/office/drawing/2014/main" id="{12C6FAE0-40A1-32B3-BA40-72DA75DD4959}"/>
              </a:ext>
            </a:extLst>
          </p:cNvPr>
          <p:cNvPicPr>
            <a:picLocks noChangeAspect="1"/>
          </p:cNvPicPr>
          <p:nvPr userDrawn="1"/>
        </p:nvPicPr>
        <p:blipFill>
          <a:blip r:embed="rId28"/>
          <a:stretch>
            <a:fillRect/>
          </a:stretch>
        </p:blipFill>
        <p:spPr>
          <a:xfrm>
            <a:off x="12020722" y="4162313"/>
            <a:ext cx="560061" cy="567528"/>
          </a:xfrm>
          <a:prstGeom prst="rect">
            <a:avLst/>
          </a:prstGeom>
        </p:spPr>
      </p:pic>
      <p:pic>
        <p:nvPicPr>
          <p:cNvPr id="186" name="Image 185">
            <a:extLst>
              <a:ext uri="{FF2B5EF4-FFF2-40B4-BE49-F238E27FC236}">
                <a16:creationId xmlns:a16="http://schemas.microsoft.com/office/drawing/2014/main" id="{D54C8ADD-58DA-4F9A-A614-AC5BDECC0779}"/>
              </a:ext>
            </a:extLst>
          </p:cNvPr>
          <p:cNvPicPr>
            <a:picLocks noChangeAspect="1"/>
          </p:cNvPicPr>
          <p:nvPr userDrawn="1"/>
        </p:nvPicPr>
        <p:blipFill>
          <a:blip r:embed="rId29"/>
          <a:stretch>
            <a:fillRect/>
          </a:stretch>
        </p:blipFill>
        <p:spPr>
          <a:xfrm>
            <a:off x="11094345" y="4103992"/>
            <a:ext cx="560061" cy="567528"/>
          </a:xfrm>
          <a:prstGeom prst="rect">
            <a:avLst/>
          </a:prstGeom>
        </p:spPr>
      </p:pic>
      <p:pic>
        <p:nvPicPr>
          <p:cNvPr id="187" name="Image 186">
            <a:extLst>
              <a:ext uri="{FF2B5EF4-FFF2-40B4-BE49-F238E27FC236}">
                <a16:creationId xmlns:a16="http://schemas.microsoft.com/office/drawing/2014/main" id="{C2F90EEF-1828-3B93-4FBE-7A0BFD4E9040}"/>
              </a:ext>
            </a:extLst>
          </p:cNvPr>
          <p:cNvPicPr>
            <a:picLocks noChangeAspect="1"/>
          </p:cNvPicPr>
          <p:nvPr userDrawn="1"/>
        </p:nvPicPr>
        <p:blipFill>
          <a:blip r:embed="rId30"/>
          <a:stretch>
            <a:fillRect/>
          </a:stretch>
        </p:blipFill>
        <p:spPr>
          <a:xfrm>
            <a:off x="10073201" y="4147846"/>
            <a:ext cx="560061" cy="567528"/>
          </a:xfrm>
          <a:prstGeom prst="rect">
            <a:avLst/>
          </a:prstGeom>
        </p:spPr>
      </p:pic>
      <p:pic>
        <p:nvPicPr>
          <p:cNvPr id="188" name="Image 187">
            <a:extLst>
              <a:ext uri="{FF2B5EF4-FFF2-40B4-BE49-F238E27FC236}">
                <a16:creationId xmlns:a16="http://schemas.microsoft.com/office/drawing/2014/main" id="{B82C9251-57BA-0FA8-7646-F51EB4B5642F}"/>
              </a:ext>
            </a:extLst>
          </p:cNvPr>
          <p:cNvPicPr>
            <a:picLocks noChangeAspect="1"/>
          </p:cNvPicPr>
          <p:nvPr userDrawn="1"/>
        </p:nvPicPr>
        <p:blipFill>
          <a:blip r:embed="rId31"/>
          <a:stretch>
            <a:fillRect/>
          </a:stretch>
        </p:blipFill>
        <p:spPr>
          <a:xfrm>
            <a:off x="9108001" y="4162313"/>
            <a:ext cx="560061" cy="567528"/>
          </a:xfrm>
          <a:prstGeom prst="rect">
            <a:avLst/>
          </a:prstGeom>
        </p:spPr>
      </p:pic>
      <p:pic>
        <p:nvPicPr>
          <p:cNvPr id="189" name="Image 188">
            <a:extLst>
              <a:ext uri="{FF2B5EF4-FFF2-40B4-BE49-F238E27FC236}">
                <a16:creationId xmlns:a16="http://schemas.microsoft.com/office/drawing/2014/main" id="{DBFCFF70-87A9-C7D9-7DE4-7295C301BC6A}"/>
              </a:ext>
            </a:extLst>
          </p:cNvPr>
          <p:cNvPicPr>
            <a:picLocks noChangeAspect="1"/>
          </p:cNvPicPr>
          <p:nvPr userDrawn="1"/>
        </p:nvPicPr>
        <p:blipFill>
          <a:blip r:embed="rId32"/>
          <a:stretch>
            <a:fillRect/>
          </a:stretch>
        </p:blipFill>
        <p:spPr>
          <a:xfrm>
            <a:off x="8155501" y="4162313"/>
            <a:ext cx="560061" cy="567528"/>
          </a:xfrm>
          <a:prstGeom prst="rect">
            <a:avLst/>
          </a:prstGeom>
        </p:spPr>
      </p:pic>
      <p:pic>
        <p:nvPicPr>
          <p:cNvPr id="190" name="Image 189">
            <a:extLst>
              <a:ext uri="{FF2B5EF4-FFF2-40B4-BE49-F238E27FC236}">
                <a16:creationId xmlns:a16="http://schemas.microsoft.com/office/drawing/2014/main" id="{00C0B648-56C7-D6D8-B8C5-E3ECDF58A4BC}"/>
              </a:ext>
            </a:extLst>
          </p:cNvPr>
          <p:cNvPicPr>
            <a:picLocks noChangeAspect="1"/>
          </p:cNvPicPr>
          <p:nvPr userDrawn="1"/>
        </p:nvPicPr>
        <p:blipFill>
          <a:blip r:embed="rId33"/>
          <a:stretch>
            <a:fillRect/>
          </a:stretch>
        </p:blipFill>
        <p:spPr>
          <a:xfrm>
            <a:off x="7232179" y="4187551"/>
            <a:ext cx="560061" cy="567528"/>
          </a:xfrm>
          <a:prstGeom prst="rect">
            <a:avLst/>
          </a:prstGeom>
        </p:spPr>
      </p:pic>
      <p:pic>
        <p:nvPicPr>
          <p:cNvPr id="191" name="Image 190">
            <a:extLst>
              <a:ext uri="{FF2B5EF4-FFF2-40B4-BE49-F238E27FC236}">
                <a16:creationId xmlns:a16="http://schemas.microsoft.com/office/drawing/2014/main" id="{FB8CF234-7C1D-82CA-6177-0198662DF710}"/>
              </a:ext>
            </a:extLst>
          </p:cNvPr>
          <p:cNvPicPr>
            <a:picLocks noChangeAspect="1"/>
          </p:cNvPicPr>
          <p:nvPr userDrawn="1"/>
        </p:nvPicPr>
        <p:blipFill>
          <a:blip r:embed="rId34"/>
          <a:stretch>
            <a:fillRect/>
          </a:stretch>
        </p:blipFill>
        <p:spPr>
          <a:xfrm>
            <a:off x="6279679" y="4147846"/>
            <a:ext cx="560061" cy="567528"/>
          </a:xfrm>
          <a:prstGeom prst="rect">
            <a:avLst/>
          </a:prstGeom>
        </p:spPr>
      </p:pic>
      <p:pic>
        <p:nvPicPr>
          <p:cNvPr id="192" name="Image 191">
            <a:extLst>
              <a:ext uri="{FF2B5EF4-FFF2-40B4-BE49-F238E27FC236}">
                <a16:creationId xmlns:a16="http://schemas.microsoft.com/office/drawing/2014/main" id="{D0375C9F-D301-9310-418E-3B8824D17668}"/>
              </a:ext>
            </a:extLst>
          </p:cNvPr>
          <p:cNvPicPr>
            <a:picLocks noChangeAspect="1"/>
          </p:cNvPicPr>
          <p:nvPr userDrawn="1"/>
        </p:nvPicPr>
        <p:blipFill>
          <a:blip r:embed="rId35"/>
          <a:stretch>
            <a:fillRect/>
          </a:stretch>
        </p:blipFill>
        <p:spPr>
          <a:xfrm>
            <a:off x="5301779" y="4126305"/>
            <a:ext cx="560061" cy="567528"/>
          </a:xfrm>
          <a:prstGeom prst="rect">
            <a:avLst/>
          </a:prstGeom>
        </p:spPr>
      </p:pic>
      <p:pic>
        <p:nvPicPr>
          <p:cNvPr id="193" name="Image 192">
            <a:extLst>
              <a:ext uri="{FF2B5EF4-FFF2-40B4-BE49-F238E27FC236}">
                <a16:creationId xmlns:a16="http://schemas.microsoft.com/office/drawing/2014/main" id="{55733B2E-63DE-914E-B448-BFD7E2AE646F}"/>
              </a:ext>
            </a:extLst>
          </p:cNvPr>
          <p:cNvPicPr>
            <a:picLocks noChangeAspect="1"/>
          </p:cNvPicPr>
          <p:nvPr userDrawn="1"/>
        </p:nvPicPr>
        <p:blipFill>
          <a:blip r:embed="rId36"/>
          <a:stretch>
            <a:fillRect/>
          </a:stretch>
        </p:blipFill>
        <p:spPr>
          <a:xfrm>
            <a:off x="4285779" y="4126305"/>
            <a:ext cx="560061" cy="567528"/>
          </a:xfrm>
          <a:prstGeom prst="rect">
            <a:avLst/>
          </a:prstGeom>
        </p:spPr>
      </p:pic>
      <p:pic>
        <p:nvPicPr>
          <p:cNvPr id="194" name="Image 193">
            <a:extLst>
              <a:ext uri="{FF2B5EF4-FFF2-40B4-BE49-F238E27FC236}">
                <a16:creationId xmlns:a16="http://schemas.microsoft.com/office/drawing/2014/main" id="{44447B30-FFFC-CF2F-C62C-C5A14ACD5405}"/>
              </a:ext>
            </a:extLst>
          </p:cNvPr>
          <p:cNvPicPr>
            <a:picLocks noChangeAspect="1"/>
          </p:cNvPicPr>
          <p:nvPr userDrawn="1"/>
        </p:nvPicPr>
        <p:blipFill>
          <a:blip r:embed="rId37"/>
          <a:stretch>
            <a:fillRect/>
          </a:stretch>
        </p:blipFill>
        <p:spPr>
          <a:xfrm>
            <a:off x="3358679" y="4126305"/>
            <a:ext cx="560061" cy="567528"/>
          </a:xfrm>
          <a:prstGeom prst="rect">
            <a:avLst/>
          </a:prstGeom>
        </p:spPr>
      </p:pic>
      <p:pic>
        <p:nvPicPr>
          <p:cNvPr id="195" name="Image 194">
            <a:extLst>
              <a:ext uri="{FF2B5EF4-FFF2-40B4-BE49-F238E27FC236}">
                <a16:creationId xmlns:a16="http://schemas.microsoft.com/office/drawing/2014/main" id="{F318CED0-35E6-3158-612A-D4E681980638}"/>
              </a:ext>
            </a:extLst>
          </p:cNvPr>
          <p:cNvPicPr>
            <a:picLocks noChangeAspect="1"/>
          </p:cNvPicPr>
          <p:nvPr userDrawn="1"/>
        </p:nvPicPr>
        <p:blipFill>
          <a:blip r:embed="rId38"/>
          <a:stretch>
            <a:fillRect/>
          </a:stretch>
        </p:blipFill>
        <p:spPr>
          <a:xfrm>
            <a:off x="2409957" y="4126305"/>
            <a:ext cx="560061" cy="567528"/>
          </a:xfrm>
          <a:prstGeom prst="rect">
            <a:avLst/>
          </a:prstGeom>
        </p:spPr>
      </p:pic>
      <p:pic>
        <p:nvPicPr>
          <p:cNvPr id="196" name="Image 195">
            <a:extLst>
              <a:ext uri="{FF2B5EF4-FFF2-40B4-BE49-F238E27FC236}">
                <a16:creationId xmlns:a16="http://schemas.microsoft.com/office/drawing/2014/main" id="{A1E71D77-087D-301C-2425-407E7033BD8E}"/>
              </a:ext>
            </a:extLst>
          </p:cNvPr>
          <p:cNvPicPr>
            <a:picLocks noChangeAspect="1"/>
          </p:cNvPicPr>
          <p:nvPr userDrawn="1"/>
        </p:nvPicPr>
        <p:blipFill>
          <a:blip r:embed="rId39"/>
          <a:stretch>
            <a:fillRect/>
          </a:stretch>
        </p:blipFill>
        <p:spPr>
          <a:xfrm>
            <a:off x="1479079" y="4126305"/>
            <a:ext cx="560061" cy="567528"/>
          </a:xfrm>
          <a:prstGeom prst="rect">
            <a:avLst/>
          </a:prstGeom>
        </p:spPr>
      </p:pic>
      <p:pic>
        <p:nvPicPr>
          <p:cNvPr id="197" name="Image 196">
            <a:extLst>
              <a:ext uri="{FF2B5EF4-FFF2-40B4-BE49-F238E27FC236}">
                <a16:creationId xmlns:a16="http://schemas.microsoft.com/office/drawing/2014/main" id="{07D055B2-A34C-842B-CDF8-836F2BA349F0}"/>
              </a:ext>
            </a:extLst>
          </p:cNvPr>
          <p:cNvPicPr>
            <a:picLocks noChangeAspect="1"/>
          </p:cNvPicPr>
          <p:nvPr userDrawn="1"/>
        </p:nvPicPr>
        <p:blipFill>
          <a:blip r:embed="rId40"/>
          <a:stretch>
            <a:fillRect/>
          </a:stretch>
        </p:blipFill>
        <p:spPr>
          <a:xfrm>
            <a:off x="12021445" y="3197113"/>
            <a:ext cx="560061" cy="567528"/>
          </a:xfrm>
          <a:prstGeom prst="rect">
            <a:avLst/>
          </a:prstGeom>
        </p:spPr>
      </p:pic>
      <p:pic>
        <p:nvPicPr>
          <p:cNvPr id="198" name="Image 197">
            <a:extLst>
              <a:ext uri="{FF2B5EF4-FFF2-40B4-BE49-F238E27FC236}">
                <a16:creationId xmlns:a16="http://schemas.microsoft.com/office/drawing/2014/main" id="{74358CD0-E93D-0C60-59C9-6D353089FB30}"/>
              </a:ext>
            </a:extLst>
          </p:cNvPr>
          <p:cNvPicPr>
            <a:picLocks noChangeAspect="1"/>
          </p:cNvPicPr>
          <p:nvPr userDrawn="1"/>
        </p:nvPicPr>
        <p:blipFill>
          <a:blip r:embed="rId41"/>
          <a:stretch>
            <a:fillRect/>
          </a:stretch>
        </p:blipFill>
        <p:spPr>
          <a:xfrm>
            <a:off x="11092979" y="3161105"/>
            <a:ext cx="560061" cy="567528"/>
          </a:xfrm>
          <a:prstGeom prst="rect">
            <a:avLst/>
          </a:prstGeom>
        </p:spPr>
      </p:pic>
      <p:pic>
        <p:nvPicPr>
          <p:cNvPr id="199" name="Image 198">
            <a:extLst>
              <a:ext uri="{FF2B5EF4-FFF2-40B4-BE49-F238E27FC236}">
                <a16:creationId xmlns:a16="http://schemas.microsoft.com/office/drawing/2014/main" id="{2BC125C9-E3B9-EFE2-5F7C-995BD9FBAEF3}"/>
              </a:ext>
            </a:extLst>
          </p:cNvPr>
          <p:cNvPicPr>
            <a:picLocks noChangeAspect="1"/>
          </p:cNvPicPr>
          <p:nvPr userDrawn="1"/>
        </p:nvPicPr>
        <p:blipFill>
          <a:blip r:embed="rId42"/>
          <a:stretch>
            <a:fillRect/>
          </a:stretch>
        </p:blipFill>
        <p:spPr>
          <a:xfrm>
            <a:off x="10140479" y="3161105"/>
            <a:ext cx="560061" cy="567528"/>
          </a:xfrm>
          <a:prstGeom prst="rect">
            <a:avLst/>
          </a:prstGeom>
        </p:spPr>
      </p:pic>
      <p:pic>
        <p:nvPicPr>
          <p:cNvPr id="200" name="Image 199">
            <a:extLst>
              <a:ext uri="{FF2B5EF4-FFF2-40B4-BE49-F238E27FC236}">
                <a16:creationId xmlns:a16="http://schemas.microsoft.com/office/drawing/2014/main" id="{F1D3D9BB-6AFD-101A-6142-930F317AB3B5}"/>
              </a:ext>
            </a:extLst>
          </p:cNvPr>
          <p:cNvPicPr>
            <a:picLocks noChangeAspect="1"/>
          </p:cNvPicPr>
          <p:nvPr userDrawn="1"/>
        </p:nvPicPr>
        <p:blipFill>
          <a:blip r:embed="rId43"/>
          <a:stretch>
            <a:fillRect/>
          </a:stretch>
        </p:blipFill>
        <p:spPr>
          <a:xfrm>
            <a:off x="9137179" y="3197113"/>
            <a:ext cx="560061" cy="567528"/>
          </a:xfrm>
          <a:prstGeom prst="rect">
            <a:avLst/>
          </a:prstGeom>
        </p:spPr>
      </p:pic>
      <p:pic>
        <p:nvPicPr>
          <p:cNvPr id="201" name="Image 200">
            <a:extLst>
              <a:ext uri="{FF2B5EF4-FFF2-40B4-BE49-F238E27FC236}">
                <a16:creationId xmlns:a16="http://schemas.microsoft.com/office/drawing/2014/main" id="{B94BAED3-8E13-DBCC-6879-10AC0405E51D}"/>
              </a:ext>
            </a:extLst>
          </p:cNvPr>
          <p:cNvPicPr>
            <a:picLocks noChangeAspect="1"/>
          </p:cNvPicPr>
          <p:nvPr userDrawn="1"/>
        </p:nvPicPr>
        <p:blipFill>
          <a:blip r:embed="rId44"/>
          <a:stretch>
            <a:fillRect/>
          </a:stretch>
        </p:blipFill>
        <p:spPr>
          <a:xfrm>
            <a:off x="8184679" y="3197113"/>
            <a:ext cx="560061" cy="567528"/>
          </a:xfrm>
          <a:prstGeom prst="rect">
            <a:avLst/>
          </a:prstGeom>
        </p:spPr>
      </p:pic>
      <p:pic>
        <p:nvPicPr>
          <p:cNvPr id="202" name="Image 201">
            <a:extLst>
              <a:ext uri="{FF2B5EF4-FFF2-40B4-BE49-F238E27FC236}">
                <a16:creationId xmlns:a16="http://schemas.microsoft.com/office/drawing/2014/main" id="{CA6F6D5D-8836-1589-CD08-588D403DA002}"/>
              </a:ext>
            </a:extLst>
          </p:cNvPr>
          <p:cNvPicPr>
            <a:picLocks noChangeAspect="1"/>
          </p:cNvPicPr>
          <p:nvPr userDrawn="1"/>
        </p:nvPicPr>
        <p:blipFill>
          <a:blip r:embed="rId45"/>
          <a:stretch>
            <a:fillRect/>
          </a:stretch>
        </p:blipFill>
        <p:spPr>
          <a:xfrm>
            <a:off x="7257579" y="3182646"/>
            <a:ext cx="560061" cy="567528"/>
          </a:xfrm>
          <a:prstGeom prst="rect">
            <a:avLst/>
          </a:prstGeom>
        </p:spPr>
      </p:pic>
      <p:pic>
        <p:nvPicPr>
          <p:cNvPr id="203" name="Image 202">
            <a:extLst>
              <a:ext uri="{FF2B5EF4-FFF2-40B4-BE49-F238E27FC236}">
                <a16:creationId xmlns:a16="http://schemas.microsoft.com/office/drawing/2014/main" id="{4634E4BA-E299-F497-F4E9-965E086DFD40}"/>
              </a:ext>
            </a:extLst>
          </p:cNvPr>
          <p:cNvPicPr>
            <a:picLocks noChangeAspect="1"/>
          </p:cNvPicPr>
          <p:nvPr userDrawn="1"/>
        </p:nvPicPr>
        <p:blipFill>
          <a:blip r:embed="rId46"/>
          <a:stretch>
            <a:fillRect/>
          </a:stretch>
        </p:blipFill>
        <p:spPr>
          <a:xfrm>
            <a:off x="6279679" y="3182646"/>
            <a:ext cx="560061" cy="567528"/>
          </a:xfrm>
          <a:prstGeom prst="rect">
            <a:avLst/>
          </a:prstGeom>
        </p:spPr>
      </p:pic>
      <p:pic>
        <p:nvPicPr>
          <p:cNvPr id="204" name="Image 203">
            <a:extLst>
              <a:ext uri="{FF2B5EF4-FFF2-40B4-BE49-F238E27FC236}">
                <a16:creationId xmlns:a16="http://schemas.microsoft.com/office/drawing/2014/main" id="{60B0579D-4D36-84F8-CB9F-68560BD48F6D}"/>
              </a:ext>
            </a:extLst>
          </p:cNvPr>
          <p:cNvPicPr>
            <a:picLocks noChangeAspect="1"/>
          </p:cNvPicPr>
          <p:nvPr userDrawn="1"/>
        </p:nvPicPr>
        <p:blipFill>
          <a:blip r:embed="rId47"/>
          <a:stretch>
            <a:fillRect/>
          </a:stretch>
        </p:blipFill>
        <p:spPr>
          <a:xfrm>
            <a:off x="8156447" y="6050953"/>
            <a:ext cx="560061" cy="567528"/>
          </a:xfrm>
          <a:prstGeom prst="rect">
            <a:avLst/>
          </a:prstGeom>
        </p:spPr>
      </p:pic>
      <p:pic>
        <p:nvPicPr>
          <p:cNvPr id="205" name="Image 204">
            <a:extLst>
              <a:ext uri="{FF2B5EF4-FFF2-40B4-BE49-F238E27FC236}">
                <a16:creationId xmlns:a16="http://schemas.microsoft.com/office/drawing/2014/main" id="{C0D678F1-A641-B63B-6E0E-83B5FF1E78A9}"/>
              </a:ext>
            </a:extLst>
          </p:cNvPr>
          <p:cNvPicPr>
            <a:picLocks noChangeAspect="1"/>
          </p:cNvPicPr>
          <p:nvPr userDrawn="1"/>
        </p:nvPicPr>
        <p:blipFill>
          <a:blip r:embed="rId48"/>
          <a:stretch>
            <a:fillRect/>
          </a:stretch>
        </p:blipFill>
        <p:spPr>
          <a:xfrm>
            <a:off x="5301779" y="3197113"/>
            <a:ext cx="560061" cy="567528"/>
          </a:xfrm>
          <a:prstGeom prst="rect">
            <a:avLst/>
          </a:prstGeom>
        </p:spPr>
      </p:pic>
      <p:pic>
        <p:nvPicPr>
          <p:cNvPr id="206" name="Image 205">
            <a:extLst>
              <a:ext uri="{FF2B5EF4-FFF2-40B4-BE49-F238E27FC236}">
                <a16:creationId xmlns:a16="http://schemas.microsoft.com/office/drawing/2014/main" id="{F3CE975D-22FE-5BCD-0706-A2E1A3183E54}"/>
              </a:ext>
            </a:extLst>
          </p:cNvPr>
          <p:cNvPicPr>
            <a:picLocks noChangeAspect="1"/>
          </p:cNvPicPr>
          <p:nvPr userDrawn="1"/>
        </p:nvPicPr>
        <p:blipFill>
          <a:blip r:embed="rId49"/>
          <a:stretch>
            <a:fillRect/>
          </a:stretch>
        </p:blipFill>
        <p:spPr>
          <a:xfrm>
            <a:off x="4323879" y="3197113"/>
            <a:ext cx="560061" cy="567528"/>
          </a:xfrm>
          <a:prstGeom prst="rect">
            <a:avLst/>
          </a:prstGeom>
        </p:spPr>
      </p:pic>
      <p:pic>
        <p:nvPicPr>
          <p:cNvPr id="207" name="Image 206">
            <a:extLst>
              <a:ext uri="{FF2B5EF4-FFF2-40B4-BE49-F238E27FC236}">
                <a16:creationId xmlns:a16="http://schemas.microsoft.com/office/drawing/2014/main" id="{C173F9A8-885E-6303-922B-12826FC719F2}"/>
              </a:ext>
            </a:extLst>
          </p:cNvPr>
          <p:cNvPicPr>
            <a:picLocks noChangeAspect="1"/>
          </p:cNvPicPr>
          <p:nvPr userDrawn="1"/>
        </p:nvPicPr>
        <p:blipFill>
          <a:blip r:embed="rId50"/>
          <a:stretch>
            <a:fillRect/>
          </a:stretch>
        </p:blipFill>
        <p:spPr>
          <a:xfrm>
            <a:off x="3371379" y="3197113"/>
            <a:ext cx="560061" cy="567528"/>
          </a:xfrm>
          <a:prstGeom prst="rect">
            <a:avLst/>
          </a:prstGeom>
        </p:spPr>
      </p:pic>
      <p:pic>
        <p:nvPicPr>
          <p:cNvPr id="208" name="Image 207">
            <a:extLst>
              <a:ext uri="{FF2B5EF4-FFF2-40B4-BE49-F238E27FC236}">
                <a16:creationId xmlns:a16="http://schemas.microsoft.com/office/drawing/2014/main" id="{48A9846E-6127-C62F-94EF-0F54CEA5FD66}"/>
              </a:ext>
            </a:extLst>
          </p:cNvPr>
          <p:cNvPicPr>
            <a:picLocks noChangeAspect="1"/>
          </p:cNvPicPr>
          <p:nvPr userDrawn="1"/>
        </p:nvPicPr>
        <p:blipFill>
          <a:blip r:embed="rId51"/>
          <a:stretch>
            <a:fillRect/>
          </a:stretch>
        </p:blipFill>
        <p:spPr>
          <a:xfrm>
            <a:off x="2418879" y="3197113"/>
            <a:ext cx="560061" cy="567528"/>
          </a:xfrm>
          <a:prstGeom prst="rect">
            <a:avLst/>
          </a:prstGeom>
        </p:spPr>
      </p:pic>
      <p:pic>
        <p:nvPicPr>
          <p:cNvPr id="209" name="Image 208">
            <a:extLst>
              <a:ext uri="{FF2B5EF4-FFF2-40B4-BE49-F238E27FC236}">
                <a16:creationId xmlns:a16="http://schemas.microsoft.com/office/drawing/2014/main" id="{0753E863-46D6-91EC-9D42-A31CF2E70174}"/>
              </a:ext>
            </a:extLst>
          </p:cNvPr>
          <p:cNvPicPr>
            <a:picLocks noChangeAspect="1"/>
          </p:cNvPicPr>
          <p:nvPr userDrawn="1"/>
        </p:nvPicPr>
        <p:blipFill>
          <a:blip r:embed="rId52"/>
          <a:stretch>
            <a:fillRect/>
          </a:stretch>
        </p:blipFill>
        <p:spPr>
          <a:xfrm>
            <a:off x="1466379" y="3197113"/>
            <a:ext cx="560061" cy="567528"/>
          </a:xfrm>
          <a:prstGeom prst="rect">
            <a:avLst/>
          </a:prstGeom>
        </p:spPr>
      </p:pic>
      <p:pic>
        <p:nvPicPr>
          <p:cNvPr id="4" name="Rectangle 95" descr="preencoded.png">
            <a:extLst>
              <a:ext uri="{FF2B5EF4-FFF2-40B4-BE49-F238E27FC236}">
                <a16:creationId xmlns:a16="http://schemas.microsoft.com/office/drawing/2014/main" id="{B5F1485F-3676-E542-6484-A751D142AF08}"/>
              </a:ext>
            </a:extLst>
          </p:cNvPr>
          <p:cNvPicPr>
            <a:picLocks noChangeAspect="1"/>
          </p:cNvPicPr>
          <p:nvPr userDrawn="1"/>
        </p:nvPicPr>
        <p:blipFill>
          <a:blip r:embed="rId53"/>
          <a:srcRect/>
          <a:stretch/>
        </p:blipFill>
        <p:spPr>
          <a:xfrm>
            <a:off x="15239515" y="9238766"/>
            <a:ext cx="3048485" cy="1048234"/>
          </a:xfrm>
          <a:prstGeom prst="rect">
            <a:avLst/>
          </a:prstGeom>
        </p:spPr>
      </p:pic>
      <p:pic>
        <p:nvPicPr>
          <p:cNvPr id="5" name="Picture 4">
            <a:extLst>
              <a:ext uri="{FF2B5EF4-FFF2-40B4-BE49-F238E27FC236}">
                <a16:creationId xmlns:a16="http://schemas.microsoft.com/office/drawing/2014/main" id="{66BFA0B6-E568-9045-8D4C-8B013A39EFF2}"/>
              </a:ext>
            </a:extLst>
          </p:cNvPr>
          <p:cNvPicPr>
            <a:picLocks noChangeAspect="1"/>
          </p:cNvPicPr>
          <p:nvPr userDrawn="1"/>
        </p:nvPicPr>
        <p:blipFill>
          <a:blip r:embed="rId54"/>
          <a:stretch>
            <a:fillRect/>
          </a:stretch>
        </p:blipFill>
        <p:spPr>
          <a:xfrm>
            <a:off x="15943511" y="9606615"/>
            <a:ext cx="2180964" cy="415950"/>
          </a:xfrm>
          <a:prstGeom prst="rect">
            <a:avLst/>
          </a:prstGeom>
        </p:spPr>
      </p:pic>
    </p:spTree>
    <p:extLst>
      <p:ext uri="{BB962C8B-B14F-4D97-AF65-F5344CB8AC3E}">
        <p14:creationId xmlns:p14="http://schemas.microsoft.com/office/powerpoint/2010/main" val="1403414999"/>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00305D"/>
        </a:solidFill>
        <a:effectLst/>
      </p:bgPr>
    </p:bg>
    <p:spTree>
      <p:nvGrpSpPr>
        <p:cNvPr id="1" name=""/>
        <p:cNvGrpSpPr/>
        <p:nvPr/>
      </p:nvGrpSpPr>
      <p:grpSpPr>
        <a:xfrm>
          <a:off x="0" y="0"/>
          <a:ext cx="0" cy="0"/>
          <a:chOff x="0" y="0"/>
          <a:chExt cx="0" cy="0"/>
        </a:xfrm>
      </p:grpSpPr>
      <p:pic>
        <p:nvPicPr>
          <p:cNvPr id="12" name="Picture 11" descr="A white and black logo&#10;&#10;AI-generated content may be incorrect.">
            <a:extLst>
              <a:ext uri="{FF2B5EF4-FFF2-40B4-BE49-F238E27FC236}">
                <a16:creationId xmlns:a16="http://schemas.microsoft.com/office/drawing/2014/main" id="{4A5730ED-8A81-F933-ECB0-F2A510272402}"/>
              </a:ext>
            </a:extLst>
          </p:cNvPr>
          <p:cNvPicPr>
            <a:picLocks noChangeAspect="1"/>
          </p:cNvPicPr>
          <p:nvPr userDrawn="1"/>
        </p:nvPicPr>
        <p:blipFill>
          <a:blip r:embed="rId2"/>
          <a:stretch>
            <a:fillRect/>
          </a:stretch>
        </p:blipFill>
        <p:spPr>
          <a:xfrm>
            <a:off x="1568450" y="1383709"/>
            <a:ext cx="5740228" cy="1096509"/>
          </a:xfrm>
          <a:prstGeom prst="rect">
            <a:avLst/>
          </a:prstGeom>
        </p:spPr>
      </p:pic>
      <p:sp>
        <p:nvSpPr>
          <p:cNvPr id="8" name="European Society for Medical Oncology ESMO Via Ginevra 4 CH-6900 LuganoT 41 091 973 19 00esmoesmoorg esmoorg">
            <a:extLst>
              <a:ext uri="{FF2B5EF4-FFF2-40B4-BE49-F238E27FC236}">
                <a16:creationId xmlns:a16="http://schemas.microsoft.com/office/drawing/2014/main" id="{1EB4AE90-A266-178B-4665-CC5B8AA603E2}"/>
              </a:ext>
            </a:extLst>
          </p:cNvPr>
          <p:cNvSpPr/>
          <p:nvPr userDrawn="1"/>
        </p:nvSpPr>
        <p:spPr>
          <a:xfrm>
            <a:off x="1444343" y="7553325"/>
            <a:ext cx="5362575" cy="1828800"/>
          </a:xfrm>
          <a:prstGeom prst="rect">
            <a:avLst/>
          </a:prstGeom>
          <a:noFill/>
          <a:ln/>
        </p:spPr>
        <p:txBody>
          <a:bodyPr wrap="square" lIns="0" tIns="0" rIns="0" bIns="0" rtlCol="0" anchor="t"/>
          <a:lstStyle/>
          <a:p>
            <a:pPr marL="0" indent="0" algn="l">
              <a:lnSpc>
                <a:spcPts val="2400"/>
              </a:lnSpc>
              <a:buNone/>
            </a:pPr>
            <a:r>
              <a:rPr lang="en-US" sz="2250">
                <a:solidFill>
                  <a:srgbClr val="FFFFFF"/>
                </a:solidFill>
                <a:latin typeface="Arial Narrow Bold" pitchFamily="34" charset="0"/>
                <a:ea typeface="Arial Narrow Bold" pitchFamily="34" charset="-122"/>
                <a:cs typeface="Arial Narrow Bold" pitchFamily="34" charset="-120"/>
              </a:rPr>
              <a:t>European Society for Medical Oncology (ESMO)
</a:t>
            </a:r>
            <a:r>
              <a:rPr lang="en-US" sz="2250">
                <a:solidFill>
                  <a:srgbClr val="FFFFFF"/>
                </a:solidFill>
                <a:latin typeface="Arial Narrow" pitchFamily="34" charset="0"/>
                <a:ea typeface="Arial Narrow" pitchFamily="34" charset="-122"/>
                <a:cs typeface="Arial Narrow" pitchFamily="34" charset="-120"/>
              </a:rPr>
              <a:t>Via Ginevra 4, CH-6900 Lugano</a:t>
            </a:r>
            <a:br>
              <a:rPr/>
            </a:br>
            <a:r>
              <a:rPr lang="en-US" sz="2250">
                <a:solidFill>
                  <a:srgbClr val="FFFFFF"/>
                </a:solidFill>
                <a:latin typeface="Arial Narrow" pitchFamily="34" charset="0"/>
                <a:ea typeface="Arial Narrow" pitchFamily="34" charset="-122"/>
                <a:cs typeface="Arial Narrow" pitchFamily="34" charset="-120"/>
              </a:rPr>
              <a:t>T. +41 (0)91 973 19 00</a:t>
            </a:r>
            <a:br>
              <a:rPr/>
            </a:br>
            <a:r>
              <a:rPr lang="en-US" sz="2250">
                <a:solidFill>
                  <a:srgbClr val="FFFFFF"/>
                </a:solidFill>
                <a:latin typeface="Arial Narrow" pitchFamily="34" charset="0"/>
                <a:ea typeface="Arial Narrow" pitchFamily="34" charset="-122"/>
                <a:cs typeface="Arial Narrow" pitchFamily="34" charset="-120"/>
              </a:rPr>
              <a:t>esmo@esmo.org</a:t>
            </a:r>
            <a:br>
              <a:rPr/>
            </a:br>
            <a:r>
              <a:rPr lang="en-US" sz="2250">
                <a:solidFill>
                  <a:srgbClr val="FFFFFF"/>
                </a:solidFill>
                <a:latin typeface="Arial Narrow" pitchFamily="34" charset="0"/>
                <a:ea typeface="Arial Narrow" pitchFamily="34" charset="-122"/>
                <a:cs typeface="Arial Narrow" pitchFamily="34" charset="-120"/>
              </a:rPr>
              <a:t>
</a:t>
            </a:r>
            <a:r>
              <a:rPr lang="en-US" sz="2250">
                <a:solidFill>
                  <a:srgbClr val="FFFFFF"/>
                </a:solidFill>
                <a:latin typeface="Arial Narrow Bold" pitchFamily="34" charset="0"/>
                <a:ea typeface="Arial Narrow Bold" pitchFamily="34" charset="-122"/>
                <a:cs typeface="Arial Narrow Bold" pitchFamily="34" charset="-120"/>
              </a:rPr>
              <a:t>esmo.org</a:t>
            </a:r>
            <a:endParaRPr lang="en-US" sz="2250"/>
          </a:p>
        </p:txBody>
      </p:sp>
      <p:sp>
        <p:nvSpPr>
          <p:cNvPr id="2" name="Espace réservé du texte 8">
            <a:extLst>
              <a:ext uri="{FF2B5EF4-FFF2-40B4-BE49-F238E27FC236}">
                <a16:creationId xmlns:a16="http://schemas.microsoft.com/office/drawing/2014/main" id="{6B71D57D-FF14-FD10-D701-174D0129A758}"/>
              </a:ext>
            </a:extLst>
          </p:cNvPr>
          <p:cNvSpPr>
            <a:spLocks noGrp="1"/>
          </p:cNvSpPr>
          <p:nvPr>
            <p:ph type="body" sz="quarter" idx="10" hasCustomPrompt="1"/>
          </p:nvPr>
        </p:nvSpPr>
        <p:spPr>
          <a:xfrm>
            <a:off x="6886575" y="4531661"/>
            <a:ext cx="4514850" cy="1223677"/>
          </a:xfrm>
          <a:prstGeom prst="rect">
            <a:avLst/>
          </a:prstGeom>
        </p:spPr>
        <p:txBody>
          <a:bodyPr/>
          <a:lstStyle>
            <a:lvl1pPr marL="0" indent="0" algn="ctr">
              <a:buNone/>
              <a:defRPr sz="7500" b="1" i="0">
                <a:solidFill>
                  <a:schemeClr val="bg1"/>
                </a:solidFill>
                <a:latin typeface="Arial Narrow" panose="020B0604020202020204" pitchFamily="34" charset="0"/>
                <a:cs typeface="Arial Narrow" panose="020B0604020202020204" pitchFamily="34" charset="0"/>
              </a:defRPr>
            </a:lvl1pPr>
          </a:lstStyle>
          <a:p>
            <a:pPr lvl="0"/>
            <a:r>
              <a:rPr lang="fr-FR" err="1"/>
              <a:t>Thank</a:t>
            </a:r>
            <a:r>
              <a:rPr lang="fr-FR"/>
              <a:t> </a:t>
            </a:r>
            <a:r>
              <a:rPr lang="fr-FR" err="1"/>
              <a:t>you</a:t>
            </a:r>
            <a:r>
              <a:rPr lang="fr-FR"/>
              <a:t>!</a:t>
            </a:r>
          </a:p>
        </p:txBody>
      </p:sp>
      <p:pic>
        <p:nvPicPr>
          <p:cNvPr id="3" name="ESMO-Corporate-Logo-Positive-with-background" descr="preencoded.png">
            <a:extLst>
              <a:ext uri="{FF2B5EF4-FFF2-40B4-BE49-F238E27FC236}">
                <a16:creationId xmlns:a16="http://schemas.microsoft.com/office/drawing/2014/main" id="{6885F5EC-F6FD-0866-553B-C58D62C7FB69}"/>
              </a:ext>
            </a:extLst>
          </p:cNvPr>
          <p:cNvPicPr>
            <a:picLocks noChangeAspect="1"/>
          </p:cNvPicPr>
          <p:nvPr userDrawn="1"/>
        </p:nvPicPr>
        <p:blipFill>
          <a:blip r:embed="rId3"/>
          <a:srcRect/>
          <a:stretch/>
        </p:blipFill>
        <p:spPr>
          <a:xfrm>
            <a:off x="16522700" y="9259704"/>
            <a:ext cx="1765300" cy="1027296"/>
          </a:xfrm>
          <a:prstGeom prst="rect">
            <a:avLst/>
          </a:prstGeom>
        </p:spPr>
      </p:pic>
    </p:spTree>
    <p:extLst>
      <p:ext uri="{BB962C8B-B14F-4D97-AF65-F5344CB8AC3E}">
        <p14:creationId xmlns:p14="http://schemas.microsoft.com/office/powerpoint/2010/main" val="80872340"/>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claration">
    <p:spTree>
      <p:nvGrpSpPr>
        <p:cNvPr id="1" name=""/>
        <p:cNvGrpSpPr/>
        <p:nvPr/>
      </p:nvGrpSpPr>
      <p:grpSpPr>
        <a:xfrm>
          <a:off x="0" y="0"/>
          <a:ext cx="0" cy="0"/>
          <a:chOff x="0" y="0"/>
          <a:chExt cx="0" cy="0"/>
        </a:xfrm>
      </p:grpSpPr>
      <p:sp>
        <p:nvSpPr>
          <p:cNvPr id="4" name="DECLARATION OF INTERESTS">
            <a:extLst>
              <a:ext uri="{FF2B5EF4-FFF2-40B4-BE49-F238E27FC236}">
                <a16:creationId xmlns:a16="http://schemas.microsoft.com/office/drawing/2014/main" id="{CF78B9FB-DD1C-5BC9-3C30-4C3D67228643}"/>
              </a:ext>
            </a:extLst>
          </p:cNvPr>
          <p:cNvSpPr/>
          <p:nvPr userDrawn="1"/>
        </p:nvSpPr>
        <p:spPr>
          <a:xfrm>
            <a:off x="1428750" y="1428750"/>
            <a:ext cx="9877425" cy="714375"/>
          </a:xfrm>
          <a:prstGeom prst="rect">
            <a:avLst/>
          </a:prstGeom>
          <a:noFill/>
          <a:ln/>
        </p:spPr>
        <p:txBody>
          <a:bodyPr wrap="square" lIns="0" tIns="0" rIns="0" bIns="0" rtlCol="0" anchor="t"/>
          <a:lstStyle/>
          <a:p>
            <a:pPr marL="0" indent="0" algn="l">
              <a:lnSpc>
                <a:spcPts val="5625"/>
              </a:lnSpc>
              <a:buNone/>
            </a:pPr>
            <a:r>
              <a:rPr lang="en-US" sz="5625">
                <a:solidFill>
                  <a:srgbClr val="00305D"/>
                </a:solidFill>
                <a:latin typeface="Arial Narrow Bold" pitchFamily="34" charset="0"/>
                <a:ea typeface="Arial Narrow Bold" pitchFamily="34" charset="-122"/>
                <a:cs typeface="Arial Narrow Bold" pitchFamily="34" charset="-120"/>
              </a:rPr>
              <a:t>DECLARATION OF INTERESTS</a:t>
            </a:r>
            <a:endParaRPr lang="en-US" sz="5625"/>
          </a:p>
        </p:txBody>
      </p:sp>
      <p:sp>
        <p:nvSpPr>
          <p:cNvPr id="5" name="Please declare all interests arising from your work or expertise which may be perceived to conflict with the integrity of ESMO andor your work within the Society The Declaration of Interests included in your slide presentations must specify all financial">
            <a:extLst>
              <a:ext uri="{FF2B5EF4-FFF2-40B4-BE49-F238E27FC236}">
                <a16:creationId xmlns:a16="http://schemas.microsoft.com/office/drawing/2014/main" id="{CF413EAE-313D-D8DD-84C7-BCFB821A2C7D}"/>
              </a:ext>
            </a:extLst>
          </p:cNvPr>
          <p:cNvSpPr/>
          <p:nvPr userDrawn="1"/>
        </p:nvSpPr>
        <p:spPr>
          <a:xfrm>
            <a:off x="1428750" y="2619375"/>
            <a:ext cx="13582650" cy="6562725"/>
          </a:xfrm>
          <a:prstGeom prst="rect">
            <a:avLst/>
          </a:prstGeom>
          <a:noFill/>
          <a:ln/>
        </p:spPr>
        <p:txBody>
          <a:bodyPr wrap="square" lIns="0" tIns="0" rIns="0" bIns="0" rtlCol="0" anchor="t"/>
          <a:lstStyle/>
          <a:p>
            <a:pPr marL="0" indent="0" algn="l">
              <a:lnSpc>
                <a:spcPts val="3975"/>
              </a:lnSpc>
              <a:buNone/>
            </a:pPr>
            <a:r>
              <a:rPr lang="en-US" sz="3750">
                <a:solidFill>
                  <a:srgbClr val="00305D"/>
                </a:solidFill>
                <a:latin typeface="Arial Narrow Bold" pitchFamily="34" charset="0"/>
                <a:ea typeface="Arial Narrow Bold" pitchFamily="34" charset="-122"/>
                <a:cs typeface="Arial Narrow Bold" pitchFamily="34" charset="-120"/>
              </a:rPr>
              <a:t>Please declare all interests arising from your work or expertise which may be perceived to conflict with the integrity of ESMO and/or your work within the Society.
The Declaration of Interests included in your slide presentation(s) must specify all financial / non-financial interests you have in relation to the following relevant organisations and should cover the last two calendar years:
Pharmaceutical, diagnostic, biotechnology, medical technology, therapeutic, artificial intelligence and research companies in the medical and healthcare areas, private healthcare providers, commercial medical education providers, medical societies, foundations or charities.</a:t>
            </a:r>
            <a:endParaRPr lang="en-US" sz="3750"/>
          </a:p>
        </p:txBody>
      </p:sp>
      <p:pic>
        <p:nvPicPr>
          <p:cNvPr id="6" name="Rectangle 95" descr="preencoded.png">
            <a:extLst>
              <a:ext uri="{FF2B5EF4-FFF2-40B4-BE49-F238E27FC236}">
                <a16:creationId xmlns:a16="http://schemas.microsoft.com/office/drawing/2014/main" id="{9DC5528A-9D26-FFBB-124A-3A2AC8787D4E}"/>
              </a:ext>
            </a:extLst>
          </p:cNvPr>
          <p:cNvPicPr>
            <a:picLocks noChangeAspect="1"/>
          </p:cNvPicPr>
          <p:nvPr userDrawn="1"/>
        </p:nvPicPr>
        <p:blipFill>
          <a:blip r:embed="rId2"/>
          <a:srcRect/>
          <a:stretch/>
        </p:blipFill>
        <p:spPr>
          <a:xfrm>
            <a:off x="15239515" y="9238766"/>
            <a:ext cx="3048485" cy="1048234"/>
          </a:xfrm>
          <a:prstGeom prst="rect">
            <a:avLst/>
          </a:prstGeom>
        </p:spPr>
      </p:pic>
      <p:pic>
        <p:nvPicPr>
          <p:cNvPr id="8" name="Picture 7">
            <a:extLst>
              <a:ext uri="{FF2B5EF4-FFF2-40B4-BE49-F238E27FC236}">
                <a16:creationId xmlns:a16="http://schemas.microsoft.com/office/drawing/2014/main" id="{00EF68C6-7A1C-4786-F0BD-01AC8B9397D3}"/>
              </a:ext>
            </a:extLst>
          </p:cNvPr>
          <p:cNvPicPr>
            <a:picLocks noChangeAspect="1"/>
          </p:cNvPicPr>
          <p:nvPr userDrawn="1"/>
        </p:nvPicPr>
        <p:blipFill>
          <a:blip r:embed="rId3"/>
          <a:stretch>
            <a:fillRect/>
          </a:stretch>
        </p:blipFill>
        <p:spPr>
          <a:xfrm>
            <a:off x="15943511" y="9606615"/>
            <a:ext cx="2180964" cy="415950"/>
          </a:xfrm>
          <a:prstGeom prst="rect">
            <a:avLst/>
          </a:prstGeom>
        </p:spPr>
      </p:pic>
    </p:spTree>
    <p:extLst>
      <p:ext uri="{BB962C8B-B14F-4D97-AF65-F5344CB8AC3E}">
        <p14:creationId xmlns:p14="http://schemas.microsoft.com/office/powerpoint/2010/main" val="2603978472"/>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claration 2">
    <p:spTree>
      <p:nvGrpSpPr>
        <p:cNvPr id="1" name=""/>
        <p:cNvGrpSpPr/>
        <p:nvPr/>
      </p:nvGrpSpPr>
      <p:grpSpPr>
        <a:xfrm>
          <a:off x="0" y="0"/>
          <a:ext cx="0" cy="0"/>
          <a:chOff x="0" y="0"/>
          <a:chExt cx="0" cy="0"/>
        </a:xfrm>
      </p:grpSpPr>
      <p:sp>
        <p:nvSpPr>
          <p:cNvPr id="10" name="You should provide details about any financial  non-financial interests you may have in the above-mentioned organisations including but not limited to">
            <a:extLst>
              <a:ext uri="{FF2B5EF4-FFF2-40B4-BE49-F238E27FC236}">
                <a16:creationId xmlns:a16="http://schemas.microsoft.com/office/drawing/2014/main" id="{0D506497-9704-8B16-ADC2-E27825397590}"/>
              </a:ext>
            </a:extLst>
          </p:cNvPr>
          <p:cNvSpPr/>
          <p:nvPr userDrawn="1"/>
        </p:nvSpPr>
        <p:spPr>
          <a:xfrm>
            <a:off x="1428750" y="1428750"/>
            <a:ext cx="14478000" cy="952500"/>
          </a:xfrm>
          <a:prstGeom prst="rect">
            <a:avLst/>
          </a:prstGeom>
          <a:noFill/>
          <a:ln/>
        </p:spPr>
        <p:txBody>
          <a:bodyPr wrap="square" lIns="0" tIns="0" rIns="0" bIns="0" rtlCol="0" anchor="t"/>
          <a:lstStyle/>
          <a:p>
            <a:pPr marL="0" indent="0" algn="l">
              <a:lnSpc>
                <a:spcPts val="3750"/>
              </a:lnSpc>
              <a:buNone/>
            </a:pPr>
            <a:r>
              <a:rPr lang="en-US" sz="3750">
                <a:solidFill>
                  <a:srgbClr val="00305D"/>
                </a:solidFill>
                <a:latin typeface="Arial Narrow Bold" pitchFamily="34" charset="0"/>
                <a:ea typeface="Arial Narrow Bold" pitchFamily="34" charset="-122"/>
                <a:cs typeface="Arial Narrow Bold" pitchFamily="34" charset="-120"/>
              </a:rPr>
              <a:t>You should provide details about any financial / non-financial interests you may have in the above-mentioned organisations, including, but not limited to:</a:t>
            </a:r>
            <a:endParaRPr lang="en-US" sz="3750"/>
          </a:p>
        </p:txBody>
      </p:sp>
      <p:sp>
        <p:nvSpPr>
          <p:cNvPr id="11" name="Compensation you have received for any speaker consultancy or advisory role or similar activity eg public speaking writing engagements expert testimony Any role in a relevant organisationfor which you are financially compensated eg as an employee officer">
            <a:extLst>
              <a:ext uri="{FF2B5EF4-FFF2-40B4-BE49-F238E27FC236}">
                <a16:creationId xmlns:a16="http://schemas.microsoft.com/office/drawing/2014/main" id="{A7541812-4CF2-9B73-236B-B23CD75C3944}"/>
              </a:ext>
            </a:extLst>
          </p:cNvPr>
          <p:cNvSpPr/>
          <p:nvPr userDrawn="1"/>
        </p:nvSpPr>
        <p:spPr>
          <a:xfrm>
            <a:off x="1428750" y="2857500"/>
            <a:ext cx="15573375" cy="6286500"/>
          </a:xfrm>
          <a:prstGeom prst="rect">
            <a:avLst/>
          </a:prstGeom>
          <a:noFill/>
          <a:ln/>
        </p:spPr>
        <p:txBody>
          <a:bodyPr wrap="square" lIns="0" tIns="0" rIns="0" bIns="0" rtlCol="0" anchor="t"/>
          <a:lstStyle/>
          <a:p>
            <a:pPr marL="0" indent="0" algn="l">
              <a:lnSpc>
                <a:spcPts val="2475"/>
              </a:lnSpc>
              <a:buNone/>
            </a:pPr>
            <a:r>
              <a:rPr lang="en-US" sz="2250">
                <a:solidFill>
                  <a:srgbClr val="00305D"/>
                </a:solidFill>
                <a:latin typeface="Arial Narrow" pitchFamily="34" charset="0"/>
                <a:ea typeface="Arial Narrow" pitchFamily="34" charset="-122"/>
                <a:cs typeface="Arial Narrow" pitchFamily="34" charset="-120"/>
              </a:rPr>
              <a:t>Compensation you have received for any speaker, consultancy or advisory role or similar activity (e.g. public speaking, writing engagements, expert testimony). Any role in a relevant organisation for which you are financially compensated (e.g. as an employee, officer or member of the Board of Directors). Details of any stocks or ownership interests that you have in a relevant organisation (as defined on the previous slide).
Licensing fees or royalties that you receive / have received from any Intellectual Property (IP) interests relating to the healthcare or medical education industries. Also list any such arrangements that do not currently provide an income but could in the future (i.e. a license that has been granted).
Research funding paid to you or your institution by any relevant for-profit healthcare company specifically in respect of work that you lead as a Local, Coordinating or Regulatory Investigator. Please report all companies, indicating your role (Local or Coordinating PI – e.g. at national level, </a:t>
            </a:r>
            <a:br>
              <a:rPr/>
            </a:br>
            <a:r>
              <a:rPr lang="en-US" sz="2250">
                <a:solidFill>
                  <a:srgbClr val="00305D"/>
                </a:solidFill>
                <a:latin typeface="Arial Narrow" pitchFamily="34" charset="0"/>
                <a:ea typeface="Arial Narrow" pitchFamily="34" charset="-122"/>
                <a:cs typeface="Arial Narrow" pitchFamily="34" charset="-120"/>
              </a:rPr>
              <a:t>as steering committee member, or trial chair), and indicating if there is a financial interest or not. If yes please indicate if the payment is personal / institutional or both. 
Details of any non-remunerated activities you have performed for any relevant organisation (e.g. a leadership position, advisory role, principal investigator or project lead).
Details of any non-financial benefits received from a relevant organisation (as defined on the previous slide).For example, access to proprietary information or samples of medical products that are used in your research programme.Details of membership or affiliation with any political organisation, pressure group, lobbying organisation or similar association operating in similar areas as ESMO or with relevance to cancer medicine.
</a:t>
            </a:r>
            <a:r>
              <a:rPr lang="en-US" sz="2250">
                <a:solidFill>
                  <a:srgbClr val="00305D"/>
                </a:solidFill>
                <a:latin typeface="Arial Narrow Bold" pitchFamily="34" charset="0"/>
                <a:ea typeface="Arial Narrow Bold" pitchFamily="34" charset="-122"/>
                <a:cs typeface="Arial Narrow Bold" pitchFamily="34" charset="-120"/>
              </a:rPr>
              <a:t>If you have nothing to declare then please also state this.</a:t>
            </a:r>
            <a:endParaRPr lang="en-US" sz="2250"/>
          </a:p>
        </p:txBody>
      </p:sp>
      <p:pic>
        <p:nvPicPr>
          <p:cNvPr id="2" name="Rectangle 95" descr="preencoded.png">
            <a:extLst>
              <a:ext uri="{FF2B5EF4-FFF2-40B4-BE49-F238E27FC236}">
                <a16:creationId xmlns:a16="http://schemas.microsoft.com/office/drawing/2014/main" id="{FD5DA94C-2139-5046-F186-D54CDDEA0847}"/>
              </a:ext>
            </a:extLst>
          </p:cNvPr>
          <p:cNvPicPr>
            <a:picLocks noChangeAspect="1"/>
          </p:cNvPicPr>
          <p:nvPr userDrawn="1"/>
        </p:nvPicPr>
        <p:blipFill>
          <a:blip r:embed="rId2"/>
          <a:srcRect/>
          <a:stretch/>
        </p:blipFill>
        <p:spPr>
          <a:xfrm>
            <a:off x="15239515" y="9238766"/>
            <a:ext cx="3048485" cy="1048234"/>
          </a:xfrm>
          <a:prstGeom prst="rect">
            <a:avLst/>
          </a:prstGeom>
        </p:spPr>
      </p:pic>
      <p:pic>
        <p:nvPicPr>
          <p:cNvPr id="6" name="Picture 5">
            <a:extLst>
              <a:ext uri="{FF2B5EF4-FFF2-40B4-BE49-F238E27FC236}">
                <a16:creationId xmlns:a16="http://schemas.microsoft.com/office/drawing/2014/main" id="{EDAD1AD3-32CA-519C-B4EA-B954A4C7845E}"/>
              </a:ext>
            </a:extLst>
          </p:cNvPr>
          <p:cNvPicPr>
            <a:picLocks noChangeAspect="1"/>
          </p:cNvPicPr>
          <p:nvPr userDrawn="1"/>
        </p:nvPicPr>
        <p:blipFill>
          <a:blip r:embed="rId3"/>
          <a:stretch>
            <a:fillRect/>
          </a:stretch>
        </p:blipFill>
        <p:spPr>
          <a:xfrm>
            <a:off x="15943511" y="9606615"/>
            <a:ext cx="2180964" cy="415950"/>
          </a:xfrm>
          <a:prstGeom prst="rect">
            <a:avLst/>
          </a:prstGeom>
        </p:spPr>
      </p:pic>
    </p:spTree>
    <p:extLst>
      <p:ext uri="{BB962C8B-B14F-4D97-AF65-F5344CB8AC3E}">
        <p14:creationId xmlns:p14="http://schemas.microsoft.com/office/powerpoint/2010/main" val="3751447557"/>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p:bg>
      <p:bgPr>
        <a:solidFill>
          <a:srgbClr val="00305D"/>
        </a:solidFill>
        <a:effectLst/>
      </p:bgPr>
    </p:bg>
    <p:spTree>
      <p:nvGrpSpPr>
        <p:cNvPr id="1" name=""/>
        <p:cNvGrpSpPr/>
        <p:nvPr/>
      </p:nvGrpSpPr>
      <p:grpSpPr>
        <a:xfrm>
          <a:off x="0" y="0"/>
          <a:ext cx="0" cy="0"/>
          <a:chOff x="0" y="0"/>
          <a:chExt cx="0" cy="0"/>
        </a:xfrm>
      </p:grpSpPr>
      <p:sp>
        <p:nvSpPr>
          <p:cNvPr id="5" name="Espace réservé du texte 8">
            <a:extLst>
              <a:ext uri="{FF2B5EF4-FFF2-40B4-BE49-F238E27FC236}">
                <a16:creationId xmlns:a16="http://schemas.microsoft.com/office/drawing/2014/main" id="{CE7EB273-E257-1226-3E56-FA23F5B8D48B}"/>
              </a:ext>
            </a:extLst>
          </p:cNvPr>
          <p:cNvSpPr>
            <a:spLocks noGrp="1"/>
          </p:cNvSpPr>
          <p:nvPr>
            <p:ph type="body" sz="quarter" idx="10" hasCustomPrompt="1"/>
          </p:nvPr>
        </p:nvSpPr>
        <p:spPr>
          <a:xfrm>
            <a:off x="1428750" y="3915323"/>
            <a:ext cx="5381124" cy="1223677"/>
          </a:xfrm>
          <a:prstGeom prst="rect">
            <a:avLst/>
          </a:prstGeom>
        </p:spPr>
        <p:txBody>
          <a:bodyPr/>
          <a:lstStyle>
            <a:lvl1pPr marL="0" indent="0">
              <a:buNone/>
              <a:defRPr sz="7500" b="1" i="0">
                <a:solidFill>
                  <a:schemeClr val="tx1"/>
                </a:solidFill>
                <a:latin typeface="Arial Narrow" panose="020B0604020202020204" pitchFamily="34" charset="0"/>
                <a:cs typeface="Arial Narrow" panose="020B0604020202020204" pitchFamily="34" charset="0"/>
              </a:defRPr>
            </a:lvl1pPr>
          </a:lstStyle>
          <a:p>
            <a:pPr lvl="0"/>
            <a:r>
              <a:rPr lang="fr-FR" err="1"/>
              <a:t>Chapter</a:t>
            </a:r>
            <a:r>
              <a:rPr lang="fr-FR"/>
              <a:t> 01</a:t>
            </a:r>
          </a:p>
        </p:txBody>
      </p:sp>
      <p:sp>
        <p:nvSpPr>
          <p:cNvPr id="6" name="Espace réservé du texte 8">
            <a:extLst>
              <a:ext uri="{FF2B5EF4-FFF2-40B4-BE49-F238E27FC236}">
                <a16:creationId xmlns:a16="http://schemas.microsoft.com/office/drawing/2014/main" id="{9DC977A2-169A-8E2C-3AA4-BCBD4E2D9A34}"/>
              </a:ext>
            </a:extLst>
          </p:cNvPr>
          <p:cNvSpPr>
            <a:spLocks noGrp="1"/>
          </p:cNvSpPr>
          <p:nvPr>
            <p:ph type="body" sz="quarter" idx="11" hasCustomPrompt="1"/>
          </p:nvPr>
        </p:nvSpPr>
        <p:spPr>
          <a:xfrm>
            <a:off x="1428750" y="5422793"/>
            <a:ext cx="11753850" cy="673207"/>
          </a:xfrm>
          <a:prstGeom prst="rect">
            <a:avLst/>
          </a:prstGeom>
        </p:spPr>
        <p:txBody>
          <a:bodyPr/>
          <a:lstStyle>
            <a:lvl1pPr marL="0" indent="0">
              <a:buNone/>
              <a:defRPr sz="3750" b="1" i="0">
                <a:solidFill>
                  <a:schemeClr val="tx1"/>
                </a:solidFill>
                <a:latin typeface="Arial Narrow" panose="020B0604020202020204" pitchFamily="34" charset="0"/>
                <a:cs typeface="Arial Narrow" panose="020B0604020202020204" pitchFamily="34" charset="0"/>
              </a:defRPr>
            </a:lvl1pPr>
          </a:lstStyle>
          <a:p>
            <a:pPr lvl="0"/>
            <a:r>
              <a:rPr lang="fr-FR" err="1"/>
              <a:t>Subtitle</a:t>
            </a:r>
            <a:endParaRPr lang="fr-FR"/>
          </a:p>
        </p:txBody>
      </p:sp>
      <p:pic>
        <p:nvPicPr>
          <p:cNvPr id="8" name="Rectangle 95" descr="preencoded.png">
            <a:extLst>
              <a:ext uri="{FF2B5EF4-FFF2-40B4-BE49-F238E27FC236}">
                <a16:creationId xmlns:a16="http://schemas.microsoft.com/office/drawing/2014/main" id="{5A990999-824F-9C84-F775-308B9F70D578}"/>
              </a:ext>
            </a:extLst>
          </p:cNvPr>
          <p:cNvPicPr>
            <a:picLocks noChangeAspect="1"/>
          </p:cNvPicPr>
          <p:nvPr userDrawn="1"/>
        </p:nvPicPr>
        <p:blipFill>
          <a:blip r:embed="rId2"/>
          <a:srcRect/>
          <a:stretch/>
        </p:blipFill>
        <p:spPr>
          <a:xfrm>
            <a:off x="15239515" y="9238766"/>
            <a:ext cx="3048485" cy="1048234"/>
          </a:xfrm>
          <a:prstGeom prst="rect">
            <a:avLst/>
          </a:prstGeom>
        </p:spPr>
      </p:pic>
      <p:pic>
        <p:nvPicPr>
          <p:cNvPr id="9" name="Picture 8">
            <a:extLst>
              <a:ext uri="{FF2B5EF4-FFF2-40B4-BE49-F238E27FC236}">
                <a16:creationId xmlns:a16="http://schemas.microsoft.com/office/drawing/2014/main" id="{BEA34335-87CE-D5A7-2A14-6A27522CA142}"/>
              </a:ext>
            </a:extLst>
          </p:cNvPr>
          <p:cNvPicPr>
            <a:picLocks noChangeAspect="1"/>
          </p:cNvPicPr>
          <p:nvPr userDrawn="1"/>
        </p:nvPicPr>
        <p:blipFill>
          <a:blip r:embed="rId3"/>
          <a:stretch>
            <a:fillRect/>
          </a:stretch>
        </p:blipFill>
        <p:spPr>
          <a:xfrm>
            <a:off x="15943511" y="9606615"/>
            <a:ext cx="2180964" cy="415950"/>
          </a:xfrm>
          <a:prstGeom prst="rect">
            <a:avLst/>
          </a:prstGeom>
        </p:spPr>
      </p:pic>
    </p:spTree>
    <p:extLst>
      <p:ext uri="{BB962C8B-B14F-4D97-AF65-F5344CB8AC3E}">
        <p14:creationId xmlns:p14="http://schemas.microsoft.com/office/powerpoint/2010/main" val="40454130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2">
    <p:bg>
      <p:bgPr>
        <a:solidFill>
          <a:srgbClr val="00305D"/>
        </a:solidFill>
        <a:effectLst/>
      </p:bgPr>
    </p:bg>
    <p:spTree>
      <p:nvGrpSpPr>
        <p:cNvPr id="1" name=""/>
        <p:cNvGrpSpPr/>
        <p:nvPr/>
      </p:nvGrpSpPr>
      <p:grpSpPr>
        <a:xfrm>
          <a:off x="0" y="0"/>
          <a:ext cx="0" cy="0"/>
          <a:chOff x="0" y="0"/>
          <a:chExt cx="0" cy="0"/>
        </a:xfrm>
      </p:grpSpPr>
      <p:pic>
        <p:nvPicPr>
          <p:cNvPr id="10" name="Picture 9" descr="A cityscape of a building&#10;&#10;AI-generated content may be incorrect.">
            <a:extLst>
              <a:ext uri="{FF2B5EF4-FFF2-40B4-BE49-F238E27FC236}">
                <a16:creationId xmlns:a16="http://schemas.microsoft.com/office/drawing/2014/main" id="{ADC9522D-5FE1-1D0E-DD8F-6C11AB29E136}"/>
              </a:ext>
            </a:extLst>
          </p:cNvPr>
          <p:cNvPicPr>
            <a:picLocks noChangeAspect="1"/>
          </p:cNvPicPr>
          <p:nvPr userDrawn="1"/>
        </p:nvPicPr>
        <p:blipFill>
          <a:blip r:embed="rId2"/>
          <a:stretch>
            <a:fillRect/>
          </a:stretch>
        </p:blipFill>
        <p:spPr>
          <a:xfrm>
            <a:off x="3894580" y="4651231"/>
            <a:ext cx="14393420" cy="5635770"/>
          </a:xfrm>
          <a:prstGeom prst="rect">
            <a:avLst/>
          </a:prstGeom>
        </p:spPr>
      </p:pic>
      <p:sp>
        <p:nvSpPr>
          <p:cNvPr id="4" name="Espace réservé du texte 8">
            <a:extLst>
              <a:ext uri="{FF2B5EF4-FFF2-40B4-BE49-F238E27FC236}">
                <a16:creationId xmlns:a16="http://schemas.microsoft.com/office/drawing/2014/main" id="{2CC0F87C-AD2E-658B-BB9F-1D98280B80A5}"/>
              </a:ext>
            </a:extLst>
          </p:cNvPr>
          <p:cNvSpPr>
            <a:spLocks noGrp="1"/>
          </p:cNvSpPr>
          <p:nvPr>
            <p:ph type="body" sz="quarter" idx="10" hasCustomPrompt="1"/>
          </p:nvPr>
        </p:nvSpPr>
        <p:spPr>
          <a:xfrm>
            <a:off x="1428750" y="1399674"/>
            <a:ext cx="5381124" cy="1223677"/>
          </a:xfrm>
          <a:prstGeom prst="rect">
            <a:avLst/>
          </a:prstGeom>
        </p:spPr>
        <p:txBody>
          <a:bodyPr/>
          <a:lstStyle>
            <a:lvl1pPr marL="0" indent="0">
              <a:buNone/>
              <a:defRPr sz="7500" b="1" i="0">
                <a:solidFill>
                  <a:schemeClr val="tx1"/>
                </a:solidFill>
                <a:latin typeface="Arial Narrow" panose="020B0604020202020204" pitchFamily="34" charset="0"/>
                <a:cs typeface="Arial Narrow" panose="020B0604020202020204" pitchFamily="34" charset="0"/>
              </a:defRPr>
            </a:lvl1pPr>
          </a:lstStyle>
          <a:p>
            <a:pPr lvl="0"/>
            <a:r>
              <a:rPr lang="fr-FR" err="1"/>
              <a:t>Chapter</a:t>
            </a:r>
            <a:r>
              <a:rPr lang="fr-FR"/>
              <a:t> 01</a:t>
            </a:r>
          </a:p>
        </p:txBody>
      </p:sp>
      <p:sp>
        <p:nvSpPr>
          <p:cNvPr id="5" name="Espace réservé du texte 8">
            <a:extLst>
              <a:ext uri="{FF2B5EF4-FFF2-40B4-BE49-F238E27FC236}">
                <a16:creationId xmlns:a16="http://schemas.microsoft.com/office/drawing/2014/main" id="{3C2E0DBC-4B09-BA0F-A23A-E294BC2CD85D}"/>
              </a:ext>
            </a:extLst>
          </p:cNvPr>
          <p:cNvSpPr>
            <a:spLocks noGrp="1"/>
          </p:cNvSpPr>
          <p:nvPr>
            <p:ph type="body" sz="quarter" idx="11" hasCustomPrompt="1"/>
          </p:nvPr>
        </p:nvSpPr>
        <p:spPr>
          <a:xfrm>
            <a:off x="1428750" y="2907144"/>
            <a:ext cx="11753850" cy="673207"/>
          </a:xfrm>
          <a:prstGeom prst="rect">
            <a:avLst/>
          </a:prstGeom>
        </p:spPr>
        <p:txBody>
          <a:bodyPr/>
          <a:lstStyle>
            <a:lvl1pPr marL="0" indent="0">
              <a:buNone/>
              <a:defRPr sz="3750" b="1" i="0">
                <a:solidFill>
                  <a:schemeClr val="tx1"/>
                </a:solidFill>
                <a:latin typeface="Arial Narrow" panose="020B0604020202020204" pitchFamily="34" charset="0"/>
                <a:cs typeface="Arial Narrow" panose="020B0604020202020204" pitchFamily="34" charset="0"/>
              </a:defRPr>
            </a:lvl1pPr>
          </a:lstStyle>
          <a:p>
            <a:pPr lvl="0"/>
            <a:r>
              <a:rPr lang="fr-FR" err="1"/>
              <a:t>Subtitle</a:t>
            </a:r>
            <a:endParaRPr lang="fr-FR"/>
          </a:p>
        </p:txBody>
      </p:sp>
      <p:pic>
        <p:nvPicPr>
          <p:cNvPr id="2" name="Rectangle 95" descr="preencoded.png">
            <a:extLst>
              <a:ext uri="{FF2B5EF4-FFF2-40B4-BE49-F238E27FC236}">
                <a16:creationId xmlns:a16="http://schemas.microsoft.com/office/drawing/2014/main" id="{F8FF816F-AB1D-72FD-F363-C9DD4696F41F}"/>
              </a:ext>
            </a:extLst>
          </p:cNvPr>
          <p:cNvPicPr>
            <a:picLocks noChangeAspect="1"/>
          </p:cNvPicPr>
          <p:nvPr userDrawn="1"/>
        </p:nvPicPr>
        <p:blipFill>
          <a:blip r:embed="rId3"/>
          <a:srcRect/>
          <a:stretch/>
        </p:blipFill>
        <p:spPr>
          <a:xfrm>
            <a:off x="15239515" y="9238766"/>
            <a:ext cx="3048485" cy="1048234"/>
          </a:xfrm>
          <a:prstGeom prst="rect">
            <a:avLst/>
          </a:prstGeom>
        </p:spPr>
      </p:pic>
      <p:pic>
        <p:nvPicPr>
          <p:cNvPr id="6" name="Picture 5">
            <a:extLst>
              <a:ext uri="{FF2B5EF4-FFF2-40B4-BE49-F238E27FC236}">
                <a16:creationId xmlns:a16="http://schemas.microsoft.com/office/drawing/2014/main" id="{2F51F08A-F419-DDD5-6A51-527D5BF3CB3A}"/>
              </a:ext>
            </a:extLst>
          </p:cNvPr>
          <p:cNvPicPr>
            <a:picLocks noChangeAspect="1"/>
          </p:cNvPicPr>
          <p:nvPr userDrawn="1"/>
        </p:nvPicPr>
        <p:blipFill>
          <a:blip r:embed="rId4"/>
          <a:stretch>
            <a:fillRect/>
          </a:stretch>
        </p:blipFill>
        <p:spPr>
          <a:xfrm>
            <a:off x="15943511" y="9606615"/>
            <a:ext cx="2180964" cy="415950"/>
          </a:xfrm>
          <a:prstGeom prst="rect">
            <a:avLst/>
          </a:prstGeom>
        </p:spPr>
      </p:pic>
    </p:spTree>
    <p:extLst>
      <p:ext uri="{BB962C8B-B14F-4D97-AF65-F5344CB8AC3E}">
        <p14:creationId xmlns:p14="http://schemas.microsoft.com/office/powerpoint/2010/main" val="573101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White 1">
    <p:spTree>
      <p:nvGrpSpPr>
        <p:cNvPr id="1" name=""/>
        <p:cNvGrpSpPr/>
        <p:nvPr/>
      </p:nvGrpSpPr>
      <p:grpSpPr>
        <a:xfrm>
          <a:off x="0" y="0"/>
          <a:ext cx="0" cy="0"/>
          <a:chOff x="0" y="0"/>
          <a:chExt cx="0" cy="0"/>
        </a:xfrm>
      </p:grpSpPr>
      <p:sp>
        <p:nvSpPr>
          <p:cNvPr id="4" name="Content of this presentation is copyrightand responsibility of the author Permission is required for re-use">
            <a:extLst>
              <a:ext uri="{FF2B5EF4-FFF2-40B4-BE49-F238E27FC236}">
                <a16:creationId xmlns:a16="http://schemas.microsoft.com/office/drawing/2014/main" id="{DB5FE2EB-28E5-84B6-D2D3-F571643E4A89}"/>
              </a:ext>
            </a:extLst>
          </p:cNvPr>
          <p:cNvSpPr/>
          <p:nvPr userDrawn="1"/>
        </p:nvSpPr>
        <p:spPr>
          <a:xfrm>
            <a:off x="1500939" y="9667633"/>
            <a:ext cx="7334250" cy="190500"/>
          </a:xfrm>
          <a:prstGeom prst="rect">
            <a:avLst/>
          </a:prstGeom>
          <a:noFill/>
          <a:ln/>
        </p:spPr>
        <p:txBody>
          <a:bodyPr wrap="square" lIns="0" tIns="0" rIns="0" bIns="0" rtlCol="0" anchor="t"/>
          <a:lstStyle/>
          <a:p>
            <a:pPr marL="0" indent="0" algn="l">
              <a:lnSpc>
                <a:spcPts val="1500"/>
              </a:lnSpc>
              <a:buNone/>
            </a:pPr>
            <a:r>
              <a:rPr lang="en-US" sz="1500">
                <a:solidFill>
                  <a:srgbClr val="00305D"/>
                </a:solidFill>
                <a:latin typeface="Arial Narrow" pitchFamily="34" charset="0"/>
                <a:ea typeface="Arial Narrow" pitchFamily="34" charset="-122"/>
                <a:cs typeface="Arial Narrow" pitchFamily="34" charset="-120"/>
              </a:rPr>
              <a:t>Content of this presentation is copyrightand responsibility of the author. Permission is required for re-use.</a:t>
            </a:r>
            <a:endParaRPr lang="en-US" sz="1500"/>
          </a:p>
        </p:txBody>
      </p:sp>
      <p:sp>
        <p:nvSpPr>
          <p:cNvPr id="6" name="Espace réservé du texte 8">
            <a:extLst>
              <a:ext uri="{FF2B5EF4-FFF2-40B4-BE49-F238E27FC236}">
                <a16:creationId xmlns:a16="http://schemas.microsoft.com/office/drawing/2014/main" id="{3CAEF2D6-9619-0838-CFCB-2DAA376950BF}"/>
              </a:ext>
            </a:extLst>
          </p:cNvPr>
          <p:cNvSpPr>
            <a:spLocks noGrp="1"/>
          </p:cNvSpPr>
          <p:nvPr>
            <p:ph type="body" sz="quarter" idx="10" hasCustomPrompt="1"/>
          </p:nvPr>
        </p:nvSpPr>
        <p:spPr>
          <a:xfrm>
            <a:off x="1428750" y="1302954"/>
            <a:ext cx="11753850" cy="1005078"/>
          </a:xfrm>
          <a:prstGeom prst="rect">
            <a:avLst/>
          </a:prstGeom>
        </p:spPr>
        <p:txBody>
          <a:bodyPr/>
          <a:lstStyle>
            <a:lvl1pPr marL="0" indent="0">
              <a:buNone/>
              <a:defRPr sz="5630" b="1" i="0">
                <a:solidFill>
                  <a:srgbClr val="00305D"/>
                </a:solidFill>
                <a:latin typeface="Arial Narrow" panose="020B0604020202020204" pitchFamily="34" charset="0"/>
                <a:cs typeface="Arial Narrow" panose="020B0604020202020204" pitchFamily="34" charset="0"/>
              </a:defRPr>
            </a:lvl1pPr>
          </a:lstStyle>
          <a:p>
            <a:pPr lvl="0"/>
            <a:r>
              <a:rPr lang="fr-FR"/>
              <a:t>TITLE OF THE SLIDE</a:t>
            </a:r>
          </a:p>
        </p:txBody>
      </p:sp>
      <p:sp>
        <p:nvSpPr>
          <p:cNvPr id="7" name="Espace réservé du texte 8">
            <a:extLst>
              <a:ext uri="{FF2B5EF4-FFF2-40B4-BE49-F238E27FC236}">
                <a16:creationId xmlns:a16="http://schemas.microsoft.com/office/drawing/2014/main" id="{E68E9CF5-8F21-5C5F-495A-199C5133557F}"/>
              </a:ext>
            </a:extLst>
          </p:cNvPr>
          <p:cNvSpPr>
            <a:spLocks noGrp="1"/>
          </p:cNvSpPr>
          <p:nvPr>
            <p:ph type="body" sz="quarter" idx="11" hasCustomPrompt="1"/>
          </p:nvPr>
        </p:nvSpPr>
        <p:spPr>
          <a:xfrm>
            <a:off x="1428750" y="2565245"/>
            <a:ext cx="11753850" cy="673207"/>
          </a:xfrm>
          <a:prstGeom prst="rect">
            <a:avLst/>
          </a:prstGeom>
        </p:spPr>
        <p:txBody>
          <a:bodyPr/>
          <a:lstStyle>
            <a:lvl1pPr marL="0" indent="0">
              <a:buNone/>
              <a:defRPr sz="3750" b="1" i="0">
                <a:solidFill>
                  <a:srgbClr val="00305D"/>
                </a:solidFill>
                <a:latin typeface="Arial Narrow" panose="020B0604020202020204" pitchFamily="34" charset="0"/>
                <a:cs typeface="Arial Narrow" panose="020B0604020202020204" pitchFamily="34" charset="0"/>
              </a:defRPr>
            </a:lvl1pPr>
          </a:lstStyle>
          <a:p>
            <a:pPr lvl="0"/>
            <a:r>
              <a:rPr lang="fr-FR" err="1"/>
              <a:t>Subtitle</a:t>
            </a:r>
            <a:endParaRPr lang="fr-FR"/>
          </a:p>
        </p:txBody>
      </p:sp>
      <p:sp>
        <p:nvSpPr>
          <p:cNvPr id="10" name="Espace réservé du texte 9">
            <a:extLst>
              <a:ext uri="{FF2B5EF4-FFF2-40B4-BE49-F238E27FC236}">
                <a16:creationId xmlns:a16="http://schemas.microsoft.com/office/drawing/2014/main" id="{B3F7FC35-1432-2196-9F6C-9A10E4B78415}"/>
              </a:ext>
            </a:extLst>
          </p:cNvPr>
          <p:cNvSpPr>
            <a:spLocks noGrp="1"/>
          </p:cNvSpPr>
          <p:nvPr>
            <p:ph type="body" sz="quarter" idx="12" hasCustomPrompt="1"/>
          </p:nvPr>
        </p:nvSpPr>
        <p:spPr>
          <a:xfrm>
            <a:off x="1428750" y="9238766"/>
            <a:ext cx="5751513" cy="361449"/>
          </a:xfrm>
          <a:prstGeom prst="rect">
            <a:avLst/>
          </a:prstGeom>
        </p:spPr>
        <p:txBody>
          <a:bodyPr/>
          <a:lstStyle>
            <a:lvl1pPr marL="0" indent="0">
              <a:buNone/>
              <a:defRPr sz="1500" b="1" i="0">
                <a:solidFill>
                  <a:srgbClr val="00305D"/>
                </a:solidFill>
                <a:latin typeface="Arial Narrow" panose="020B0604020202020204" pitchFamily="34" charset="0"/>
                <a:cs typeface="Arial Narrow" panose="020B0604020202020204" pitchFamily="34" charset="0"/>
              </a:defRPr>
            </a:lvl1pPr>
          </a:lstStyle>
          <a:p>
            <a:pPr lvl="0"/>
            <a:r>
              <a:rPr lang="fr-FR"/>
              <a:t>Name of the </a:t>
            </a:r>
            <a:r>
              <a:rPr lang="fr-FR" err="1"/>
              <a:t>presenter</a:t>
            </a:r>
            <a:r>
              <a:rPr lang="fr-FR"/>
              <a:t> </a:t>
            </a:r>
            <a:r>
              <a:rPr lang="fr-FR" err="1"/>
              <a:t>here</a:t>
            </a:r>
            <a:endParaRPr lang="fr-FR"/>
          </a:p>
        </p:txBody>
      </p:sp>
      <p:pic>
        <p:nvPicPr>
          <p:cNvPr id="2" name="Rectangle 95" descr="preencoded.png">
            <a:extLst>
              <a:ext uri="{FF2B5EF4-FFF2-40B4-BE49-F238E27FC236}">
                <a16:creationId xmlns:a16="http://schemas.microsoft.com/office/drawing/2014/main" id="{2B5F0464-7D97-10B7-22DA-2DBCF0C2B4D1}"/>
              </a:ext>
            </a:extLst>
          </p:cNvPr>
          <p:cNvPicPr>
            <a:picLocks noChangeAspect="1"/>
          </p:cNvPicPr>
          <p:nvPr userDrawn="1"/>
        </p:nvPicPr>
        <p:blipFill>
          <a:blip r:embed="rId2"/>
          <a:srcRect/>
          <a:stretch/>
        </p:blipFill>
        <p:spPr>
          <a:xfrm>
            <a:off x="15239515" y="9238766"/>
            <a:ext cx="3048485" cy="1048234"/>
          </a:xfrm>
          <a:prstGeom prst="rect">
            <a:avLst/>
          </a:prstGeom>
        </p:spPr>
      </p:pic>
      <p:pic>
        <p:nvPicPr>
          <p:cNvPr id="3" name="Picture 2">
            <a:extLst>
              <a:ext uri="{FF2B5EF4-FFF2-40B4-BE49-F238E27FC236}">
                <a16:creationId xmlns:a16="http://schemas.microsoft.com/office/drawing/2014/main" id="{449F6310-BF67-ED84-3CB2-286E180785D2}"/>
              </a:ext>
            </a:extLst>
          </p:cNvPr>
          <p:cNvPicPr>
            <a:picLocks noChangeAspect="1"/>
          </p:cNvPicPr>
          <p:nvPr userDrawn="1"/>
        </p:nvPicPr>
        <p:blipFill>
          <a:blip r:embed="rId3"/>
          <a:stretch>
            <a:fillRect/>
          </a:stretch>
        </p:blipFill>
        <p:spPr>
          <a:xfrm>
            <a:off x="15943511" y="9606615"/>
            <a:ext cx="2180964" cy="415950"/>
          </a:xfrm>
          <a:prstGeom prst="rect">
            <a:avLst/>
          </a:prstGeom>
        </p:spPr>
      </p:pic>
    </p:spTree>
    <p:extLst>
      <p:ext uri="{BB962C8B-B14F-4D97-AF65-F5344CB8AC3E}">
        <p14:creationId xmlns:p14="http://schemas.microsoft.com/office/powerpoint/2010/main" val="1973922016"/>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le and Text" preserve="1" userDrawn="1">
  <p:cSld name="3_Title and Text">
    <p:spTree>
      <p:nvGrpSpPr>
        <p:cNvPr id="1" name="Shape 16"/>
        <p:cNvGrpSpPr/>
        <p:nvPr/>
      </p:nvGrpSpPr>
      <p:grpSpPr>
        <a:xfrm>
          <a:off x="0" y="0"/>
          <a:ext cx="0" cy="0"/>
          <a:chOff x="0" y="0"/>
          <a:chExt cx="0" cy="0"/>
        </a:xfrm>
      </p:grpSpPr>
      <p:sp>
        <p:nvSpPr>
          <p:cNvPr id="19" name="Google Shape;19;p14"/>
          <p:cNvSpPr txBox="1">
            <a:spLocks noGrp="1"/>
          </p:cNvSpPr>
          <p:nvPr>
            <p:ph type="subTitle" idx="2"/>
          </p:nvPr>
        </p:nvSpPr>
        <p:spPr>
          <a:xfrm>
            <a:off x="3657649" y="1400576"/>
            <a:ext cx="13912802" cy="9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800"/>
              </a:spcBef>
              <a:spcAft>
                <a:spcPts val="0"/>
              </a:spcAft>
              <a:buClr>
                <a:srgbClr val="05416B"/>
              </a:buClr>
              <a:buSzPts val="700"/>
              <a:buFont typeface="Noto Sans Symbols"/>
              <a:buNone/>
              <a:defRPr sz="4000" b="0" i="0" u="none" strike="noStrike" cap="none">
                <a:solidFill>
                  <a:srgbClr val="00305D"/>
                </a:solidFill>
                <a:latin typeface="Arial Narrow"/>
                <a:ea typeface="Arial Narrow"/>
                <a:cs typeface="Arial Narrow"/>
                <a:sym typeface="Arial Narrow"/>
              </a:defRPr>
            </a:lvl1pPr>
            <a:lvl2pPr marR="0" lvl="1" algn="l" rtl="0">
              <a:lnSpc>
                <a:spcPct val="100000"/>
              </a:lnSpc>
              <a:spcBef>
                <a:spcPts val="640"/>
              </a:spcBef>
              <a:spcAft>
                <a:spcPts val="0"/>
              </a:spcAft>
              <a:buClr>
                <a:schemeClr val="dk1"/>
              </a:buClr>
              <a:buSzPts val="560"/>
              <a:buFont typeface="Noto Sans Symbols"/>
              <a:buNone/>
              <a:defRPr sz="32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640"/>
              </a:spcBef>
              <a:spcAft>
                <a:spcPts val="0"/>
              </a:spcAft>
              <a:buClr>
                <a:schemeClr val="dk1"/>
              </a:buClr>
              <a:buSzPts val="560"/>
              <a:buFont typeface="Noto Sans Symbols"/>
              <a:buNone/>
              <a:defRPr sz="32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800"/>
              </a:spcBef>
              <a:spcAft>
                <a:spcPts val="0"/>
              </a:spcAft>
              <a:buClr>
                <a:srgbClr val="888888"/>
              </a:buClr>
              <a:buSzPts val="2000"/>
              <a:buFont typeface="Arial"/>
              <a:buNone/>
              <a:defRPr sz="4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800"/>
              </a:spcBef>
              <a:spcAft>
                <a:spcPts val="0"/>
              </a:spcAft>
              <a:buClr>
                <a:srgbClr val="888888"/>
              </a:buClr>
              <a:buSzPts val="2000"/>
              <a:buFont typeface="Arial"/>
              <a:buNone/>
              <a:defRPr sz="4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800"/>
              </a:spcBef>
              <a:spcAft>
                <a:spcPts val="0"/>
              </a:spcAft>
              <a:buClr>
                <a:srgbClr val="888888"/>
              </a:buClr>
              <a:buSzPts val="2000"/>
              <a:buFont typeface="Arial"/>
              <a:buNone/>
              <a:defRPr sz="4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800"/>
              </a:spcBef>
              <a:spcAft>
                <a:spcPts val="0"/>
              </a:spcAft>
              <a:buClr>
                <a:srgbClr val="888888"/>
              </a:buClr>
              <a:buSzPts val="2000"/>
              <a:buFont typeface="Arial"/>
              <a:buNone/>
              <a:defRPr sz="4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800"/>
              </a:spcBef>
              <a:spcAft>
                <a:spcPts val="0"/>
              </a:spcAft>
              <a:buClr>
                <a:srgbClr val="888888"/>
              </a:buClr>
              <a:buSzPts val="2000"/>
              <a:buFont typeface="Arial"/>
              <a:buNone/>
              <a:defRPr sz="4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800"/>
              </a:spcBef>
              <a:spcAft>
                <a:spcPts val="0"/>
              </a:spcAft>
              <a:buClr>
                <a:srgbClr val="888888"/>
              </a:buClr>
              <a:buSzPts val="2000"/>
              <a:buFont typeface="Arial"/>
              <a:buNone/>
              <a:defRPr sz="4000" b="0" i="0" u="none" strike="noStrike" cap="none">
                <a:solidFill>
                  <a:srgbClr val="888888"/>
                </a:solidFill>
                <a:latin typeface="Arial Narrow"/>
                <a:ea typeface="Arial Narrow"/>
                <a:cs typeface="Arial Narrow"/>
                <a:sym typeface="Arial Narrow"/>
              </a:defRPr>
            </a:lvl9pPr>
          </a:lstStyle>
          <a:p>
            <a:endParaRPr/>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3657600" y="536576"/>
            <a:ext cx="13912580" cy="864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5600" b="1" i="0" u="none" strike="noStrike" cap="none">
                <a:solidFill>
                  <a:srgbClr val="00305D"/>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8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8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8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8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8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8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8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8000" b="1" i="0" u="none" strike="noStrike" cap="none">
                <a:solidFill>
                  <a:srgbClr val="81104F"/>
                </a:solidFill>
                <a:latin typeface="Arial Narrow"/>
                <a:ea typeface="Arial Narrow"/>
                <a:cs typeface="Arial Narrow"/>
                <a:sym typeface="Arial Narrow"/>
              </a:defRPr>
            </a:lvl9pPr>
          </a:lstStyle>
          <a:p>
            <a:endParaRPr/>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734510" y="2615610"/>
            <a:ext cx="16819800" cy="720784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640"/>
              </a:spcBef>
              <a:spcAft>
                <a:spcPts val="0"/>
              </a:spcAft>
              <a:buClr>
                <a:srgbClr val="05416B"/>
              </a:buClr>
              <a:buSzPts val="1600"/>
              <a:buFont typeface="Noto Sans Symbols"/>
              <a:buNone/>
              <a:defRPr sz="3200" b="0" i="0" u="none" strike="noStrike" cap="none">
                <a:solidFill>
                  <a:schemeClr val="tx1">
                    <a:lumMod val="65000"/>
                    <a:lumOff val="35000"/>
                  </a:schemeClr>
                </a:solidFill>
                <a:latin typeface="Arial Narrow"/>
                <a:ea typeface="Arial Narrow"/>
                <a:cs typeface="Arial Narrow"/>
                <a:sym typeface="Arial Narrow"/>
              </a:defRPr>
            </a:lvl1pPr>
            <a:lvl2pPr marL="1828800" marR="0" lvl="1" indent="-660400" algn="l" rtl="0">
              <a:lnSpc>
                <a:spcPct val="100000"/>
              </a:lnSpc>
              <a:spcBef>
                <a:spcPts val="640"/>
              </a:spcBef>
              <a:spcAft>
                <a:spcPts val="0"/>
              </a:spcAft>
              <a:buClr>
                <a:srgbClr val="05416B"/>
              </a:buClr>
              <a:buSzPts val="1600"/>
              <a:buFont typeface="Noto Sans Symbols"/>
              <a:buChar char="◆"/>
              <a:defRPr sz="3200" b="0" i="0" u="none" strike="noStrike" cap="none">
                <a:solidFill>
                  <a:srgbClr val="05416B"/>
                </a:solidFill>
                <a:latin typeface="Arial Narrow"/>
                <a:ea typeface="Arial Narrow"/>
                <a:cs typeface="Arial Narrow"/>
                <a:sym typeface="Arial Narrow"/>
              </a:defRPr>
            </a:lvl2pPr>
            <a:lvl3pPr marL="2743200" marR="0" lvl="2" indent="-660400" algn="l" rtl="0">
              <a:lnSpc>
                <a:spcPct val="100000"/>
              </a:lnSpc>
              <a:spcBef>
                <a:spcPts val="640"/>
              </a:spcBef>
              <a:spcAft>
                <a:spcPts val="0"/>
              </a:spcAft>
              <a:buClr>
                <a:srgbClr val="05416B"/>
              </a:buClr>
              <a:buSzPts val="1600"/>
              <a:buFont typeface="Noto Sans Symbols"/>
              <a:buChar char="◆"/>
              <a:defRPr sz="3200" b="0" i="0" u="none" strike="noStrike" cap="none">
                <a:solidFill>
                  <a:srgbClr val="05416B"/>
                </a:solidFill>
                <a:latin typeface="Arial Narrow"/>
                <a:ea typeface="Arial Narrow"/>
                <a:cs typeface="Arial Narrow"/>
                <a:sym typeface="Arial Narrow"/>
              </a:defRPr>
            </a:lvl3pPr>
            <a:lvl4pPr marL="3657600" marR="0" lvl="3" indent="-660400" algn="l" rtl="0">
              <a:lnSpc>
                <a:spcPct val="100000"/>
              </a:lnSpc>
              <a:spcBef>
                <a:spcPts val="800"/>
              </a:spcBef>
              <a:spcAft>
                <a:spcPts val="0"/>
              </a:spcAft>
              <a:buClr>
                <a:srgbClr val="05416B"/>
              </a:buClr>
              <a:buSzPts val="1600"/>
              <a:buFont typeface="Arial"/>
              <a:buChar char="–"/>
              <a:defRPr sz="3200" b="0" i="0" u="none" strike="noStrike" cap="none">
                <a:solidFill>
                  <a:srgbClr val="05416B"/>
                </a:solidFill>
                <a:latin typeface="Arial Narrow"/>
                <a:ea typeface="Arial Narrow"/>
                <a:cs typeface="Arial Narrow"/>
                <a:sym typeface="Arial Narrow"/>
              </a:defRPr>
            </a:lvl4pPr>
            <a:lvl5pPr marL="4572000" marR="0" lvl="4" indent="-660400" algn="l" rtl="0">
              <a:lnSpc>
                <a:spcPct val="100000"/>
              </a:lnSpc>
              <a:spcBef>
                <a:spcPts val="800"/>
              </a:spcBef>
              <a:spcAft>
                <a:spcPts val="0"/>
              </a:spcAft>
              <a:buClr>
                <a:srgbClr val="05416B"/>
              </a:buClr>
              <a:buSzPts val="1600"/>
              <a:buFont typeface="Arial"/>
              <a:buChar char="»"/>
              <a:defRPr sz="3200" b="0" i="0" u="none" strike="noStrike" cap="none">
                <a:solidFill>
                  <a:srgbClr val="05416B"/>
                </a:solidFill>
                <a:latin typeface="Arial Narrow"/>
                <a:ea typeface="Arial Narrow"/>
                <a:cs typeface="Arial Narrow"/>
                <a:sym typeface="Arial Narrow"/>
              </a:defRPr>
            </a:lvl5pPr>
            <a:lvl6pPr marL="5486400" marR="0" lvl="5" indent="-660400" algn="l" rtl="0">
              <a:lnSpc>
                <a:spcPct val="100000"/>
              </a:lnSpc>
              <a:spcBef>
                <a:spcPts val="800"/>
              </a:spcBef>
              <a:spcAft>
                <a:spcPts val="0"/>
              </a:spcAft>
              <a:buClr>
                <a:srgbClr val="05416B"/>
              </a:buClr>
              <a:buSzPts val="1600"/>
              <a:buFont typeface="Arial"/>
              <a:buChar char="•"/>
              <a:defRPr sz="3200" b="0" i="0" u="none" strike="noStrike" cap="none">
                <a:solidFill>
                  <a:srgbClr val="05416B"/>
                </a:solidFill>
                <a:latin typeface="Arial Narrow"/>
                <a:ea typeface="Arial Narrow"/>
                <a:cs typeface="Arial Narrow"/>
                <a:sym typeface="Arial Narrow"/>
              </a:defRPr>
            </a:lvl6pPr>
            <a:lvl7pPr marL="6400800" marR="0" lvl="6" indent="-660400" algn="l" rtl="0">
              <a:lnSpc>
                <a:spcPct val="100000"/>
              </a:lnSpc>
              <a:spcBef>
                <a:spcPts val="800"/>
              </a:spcBef>
              <a:spcAft>
                <a:spcPts val="0"/>
              </a:spcAft>
              <a:buClr>
                <a:srgbClr val="05416B"/>
              </a:buClr>
              <a:buSzPts val="1600"/>
              <a:buFont typeface="Arial"/>
              <a:buChar char="•"/>
              <a:defRPr sz="3200" b="0" i="0" u="none" strike="noStrike" cap="none">
                <a:solidFill>
                  <a:srgbClr val="05416B"/>
                </a:solidFill>
                <a:latin typeface="Arial Narrow"/>
                <a:ea typeface="Arial Narrow"/>
                <a:cs typeface="Arial Narrow"/>
                <a:sym typeface="Arial Narrow"/>
              </a:defRPr>
            </a:lvl7pPr>
            <a:lvl8pPr marL="7315200" marR="0" lvl="7" indent="-660400" algn="l" rtl="0">
              <a:lnSpc>
                <a:spcPct val="100000"/>
              </a:lnSpc>
              <a:spcBef>
                <a:spcPts val="800"/>
              </a:spcBef>
              <a:spcAft>
                <a:spcPts val="0"/>
              </a:spcAft>
              <a:buClr>
                <a:srgbClr val="05416B"/>
              </a:buClr>
              <a:buSzPts val="1600"/>
              <a:buFont typeface="Arial"/>
              <a:buChar char="•"/>
              <a:defRPr sz="3200" b="0" i="0" u="none" strike="noStrike" cap="none">
                <a:solidFill>
                  <a:srgbClr val="05416B"/>
                </a:solidFill>
                <a:latin typeface="Arial Narrow"/>
                <a:ea typeface="Arial Narrow"/>
                <a:cs typeface="Arial Narrow"/>
                <a:sym typeface="Arial Narrow"/>
              </a:defRPr>
            </a:lvl8pPr>
            <a:lvl9pPr marL="8229600" marR="0" lvl="8" indent="-660400" algn="l" rtl="0">
              <a:lnSpc>
                <a:spcPct val="100000"/>
              </a:lnSpc>
              <a:spcBef>
                <a:spcPts val="800"/>
              </a:spcBef>
              <a:spcAft>
                <a:spcPts val="0"/>
              </a:spcAft>
              <a:buClr>
                <a:srgbClr val="05416B"/>
              </a:buClr>
              <a:buSzPts val="1600"/>
              <a:buFont typeface="Arial"/>
              <a:buChar char="●"/>
              <a:defRPr sz="3200" b="0" i="0" u="none" strike="noStrike" cap="none">
                <a:solidFill>
                  <a:srgbClr val="05416B"/>
                </a:solidFill>
                <a:latin typeface="Arial Narrow"/>
                <a:ea typeface="Arial Narrow"/>
                <a:cs typeface="Arial Narrow"/>
                <a:sym typeface="Arial Narrow"/>
              </a:defRPr>
            </a:lvl9pPr>
          </a:lstStyle>
          <a:p>
            <a:endParaRPr/>
          </a:p>
        </p:txBody>
      </p:sp>
      <p:pic>
        <p:nvPicPr>
          <p:cNvPr id="4" name="Picture 3">
            <a:extLst>
              <a:ext uri="{FF2B5EF4-FFF2-40B4-BE49-F238E27FC236}">
                <a16:creationId xmlns:a16="http://schemas.microsoft.com/office/drawing/2014/main" id="{D782D7AB-C494-73A2-BD37-BA19B8FB892F}"/>
              </a:ext>
            </a:extLst>
          </p:cNvPr>
          <p:cNvPicPr>
            <a:picLocks noChangeAspect="1"/>
          </p:cNvPicPr>
          <p:nvPr userDrawn="1"/>
        </p:nvPicPr>
        <p:blipFill>
          <a:blip r:embed="rId2"/>
          <a:stretch>
            <a:fillRect/>
          </a:stretch>
        </p:blipFill>
        <p:spPr>
          <a:xfrm>
            <a:off x="734510" y="536576"/>
            <a:ext cx="2180964" cy="415950"/>
          </a:xfrm>
          <a:prstGeom prst="rect">
            <a:avLst/>
          </a:prstGeom>
        </p:spPr>
      </p:pic>
    </p:spTree>
    <p:extLst>
      <p:ext uri="{BB962C8B-B14F-4D97-AF65-F5344CB8AC3E}">
        <p14:creationId xmlns:p14="http://schemas.microsoft.com/office/powerpoint/2010/main" val="1582239543"/>
      </p:ext>
    </p:extLst>
  </p:cSld>
  <p:clrMapOvr>
    <a:masterClrMapping/>
  </p:clrMapOvr>
  <p:extLst>
    <p:ext uri="{DCECCB84-F9BA-43D5-87BE-67443E8EF086}">
      <p15:sldGuideLst xmlns:p15="http://schemas.microsoft.com/office/powerpoint/2012/main">
        <p15:guide id="2" orient="horz" pos="169">
          <p15:clr>
            <a:srgbClr val="FBAE40"/>
          </p15:clr>
        </p15:guide>
        <p15:guide id="3" orient="horz" pos="3094">
          <p15:clr>
            <a:srgbClr val="FBAE40"/>
          </p15:clr>
        </p15:guide>
        <p15:guide id="4" pos="226">
          <p15:clr>
            <a:srgbClr val="FBAE40"/>
          </p15:clr>
        </p15:guide>
        <p15:guide id="5" pos="553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eclaration 2">
    <p:spTree>
      <p:nvGrpSpPr>
        <p:cNvPr id="1" name=""/>
        <p:cNvGrpSpPr/>
        <p:nvPr/>
      </p:nvGrpSpPr>
      <p:grpSpPr>
        <a:xfrm>
          <a:off x="0" y="0"/>
          <a:ext cx="0" cy="0"/>
          <a:chOff x="0" y="0"/>
          <a:chExt cx="0" cy="0"/>
        </a:xfrm>
      </p:grpSpPr>
      <p:sp>
        <p:nvSpPr>
          <p:cNvPr id="2" name="Espace réservé du texte 8">
            <a:extLst>
              <a:ext uri="{FF2B5EF4-FFF2-40B4-BE49-F238E27FC236}">
                <a16:creationId xmlns:a16="http://schemas.microsoft.com/office/drawing/2014/main" id="{EC28DD84-67B3-5CC9-6B66-B48C7ADF39D6}"/>
              </a:ext>
            </a:extLst>
          </p:cNvPr>
          <p:cNvSpPr>
            <a:spLocks noGrp="1"/>
          </p:cNvSpPr>
          <p:nvPr>
            <p:ph type="body" sz="quarter" idx="10" hasCustomPrompt="1"/>
          </p:nvPr>
        </p:nvSpPr>
        <p:spPr>
          <a:xfrm>
            <a:off x="1428750" y="2364326"/>
            <a:ext cx="11753850" cy="1005078"/>
          </a:xfrm>
          <a:prstGeom prst="rect">
            <a:avLst/>
          </a:prstGeom>
        </p:spPr>
        <p:txBody>
          <a:bodyPr/>
          <a:lstStyle>
            <a:lvl1pPr marL="0" indent="0">
              <a:buNone/>
              <a:defRPr sz="5630" b="1" i="0">
                <a:solidFill>
                  <a:srgbClr val="00305D"/>
                </a:solidFill>
                <a:latin typeface="Arial Narrow" panose="020B0604020202020204" pitchFamily="34" charset="0"/>
                <a:cs typeface="Arial Narrow" panose="020B0604020202020204" pitchFamily="34" charset="0"/>
              </a:defRPr>
            </a:lvl1pPr>
          </a:lstStyle>
          <a:p>
            <a:pPr lvl="0"/>
            <a:r>
              <a:rPr lang="fr-FR"/>
              <a:t>TITLE OF THE SLIDE</a:t>
            </a:r>
          </a:p>
        </p:txBody>
      </p:sp>
      <p:sp>
        <p:nvSpPr>
          <p:cNvPr id="6" name="Espace réservé du texte 8">
            <a:extLst>
              <a:ext uri="{FF2B5EF4-FFF2-40B4-BE49-F238E27FC236}">
                <a16:creationId xmlns:a16="http://schemas.microsoft.com/office/drawing/2014/main" id="{5E82F3BB-51E4-4933-8E48-3E79B8CF8605}"/>
              </a:ext>
            </a:extLst>
          </p:cNvPr>
          <p:cNvSpPr>
            <a:spLocks noGrp="1"/>
          </p:cNvSpPr>
          <p:nvPr>
            <p:ph type="body" sz="quarter" idx="11" hasCustomPrompt="1"/>
          </p:nvPr>
        </p:nvSpPr>
        <p:spPr>
          <a:xfrm>
            <a:off x="1428750" y="3493496"/>
            <a:ext cx="11753850" cy="673207"/>
          </a:xfrm>
          <a:prstGeom prst="rect">
            <a:avLst/>
          </a:prstGeom>
        </p:spPr>
        <p:txBody>
          <a:bodyPr/>
          <a:lstStyle>
            <a:lvl1pPr marL="0" indent="0">
              <a:buNone/>
              <a:defRPr sz="3750" b="1" i="0">
                <a:solidFill>
                  <a:srgbClr val="00305D"/>
                </a:solidFill>
                <a:latin typeface="Arial Narrow" panose="020B0604020202020204" pitchFamily="34" charset="0"/>
                <a:cs typeface="Arial Narrow" panose="020B0604020202020204" pitchFamily="34" charset="0"/>
              </a:defRPr>
            </a:lvl1pPr>
          </a:lstStyle>
          <a:p>
            <a:pPr lvl="0"/>
            <a:r>
              <a:rPr lang="fr-FR" err="1"/>
              <a:t>Subtitle</a:t>
            </a:r>
            <a:endParaRPr lang="fr-FR"/>
          </a:p>
        </p:txBody>
      </p:sp>
      <p:sp>
        <p:nvSpPr>
          <p:cNvPr id="8" name="Content of this presentation is copyrightand responsibility of the author Permission is required for re-use">
            <a:extLst>
              <a:ext uri="{FF2B5EF4-FFF2-40B4-BE49-F238E27FC236}">
                <a16:creationId xmlns:a16="http://schemas.microsoft.com/office/drawing/2014/main" id="{528A82C3-5B01-27D3-465C-5125AF4C7B76}"/>
              </a:ext>
            </a:extLst>
          </p:cNvPr>
          <p:cNvSpPr/>
          <p:nvPr userDrawn="1"/>
        </p:nvSpPr>
        <p:spPr>
          <a:xfrm>
            <a:off x="1500939" y="9667633"/>
            <a:ext cx="7334250" cy="190500"/>
          </a:xfrm>
          <a:prstGeom prst="rect">
            <a:avLst/>
          </a:prstGeom>
          <a:noFill/>
          <a:ln/>
        </p:spPr>
        <p:txBody>
          <a:bodyPr wrap="square" lIns="0" tIns="0" rIns="0" bIns="0" rtlCol="0" anchor="t"/>
          <a:lstStyle/>
          <a:p>
            <a:pPr marL="0" indent="0" algn="l">
              <a:lnSpc>
                <a:spcPts val="1500"/>
              </a:lnSpc>
              <a:buNone/>
            </a:pPr>
            <a:r>
              <a:rPr lang="en-US" sz="1500">
                <a:solidFill>
                  <a:srgbClr val="00305D"/>
                </a:solidFill>
                <a:latin typeface="Arial Narrow" pitchFamily="34" charset="0"/>
                <a:ea typeface="Arial Narrow" pitchFamily="34" charset="-122"/>
                <a:cs typeface="Arial Narrow" pitchFamily="34" charset="-120"/>
              </a:rPr>
              <a:t>Content of this presentation is copyrightand responsibility of the author. Permission is required for re-use.</a:t>
            </a:r>
            <a:endParaRPr lang="en-US" sz="1500"/>
          </a:p>
        </p:txBody>
      </p:sp>
      <p:pic>
        <p:nvPicPr>
          <p:cNvPr id="3" name="Graphic 2">
            <a:extLst>
              <a:ext uri="{FF2B5EF4-FFF2-40B4-BE49-F238E27FC236}">
                <a16:creationId xmlns:a16="http://schemas.microsoft.com/office/drawing/2014/main" id="{60C39601-5505-3EF6-D824-537B3A186C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28750" y="1437767"/>
            <a:ext cx="3337214" cy="635660"/>
          </a:xfrm>
          <a:prstGeom prst="rect">
            <a:avLst/>
          </a:prstGeom>
        </p:spPr>
      </p:pic>
      <p:sp>
        <p:nvSpPr>
          <p:cNvPr id="5" name="Espace réservé du texte 9">
            <a:extLst>
              <a:ext uri="{FF2B5EF4-FFF2-40B4-BE49-F238E27FC236}">
                <a16:creationId xmlns:a16="http://schemas.microsoft.com/office/drawing/2014/main" id="{8EA8776F-4A7A-98AB-5DAC-B6C439936592}"/>
              </a:ext>
            </a:extLst>
          </p:cNvPr>
          <p:cNvSpPr>
            <a:spLocks noGrp="1"/>
          </p:cNvSpPr>
          <p:nvPr>
            <p:ph type="body" sz="quarter" idx="12" hasCustomPrompt="1"/>
          </p:nvPr>
        </p:nvSpPr>
        <p:spPr>
          <a:xfrm>
            <a:off x="1428750" y="9238766"/>
            <a:ext cx="5751513" cy="361449"/>
          </a:xfrm>
          <a:prstGeom prst="rect">
            <a:avLst/>
          </a:prstGeom>
        </p:spPr>
        <p:txBody>
          <a:bodyPr/>
          <a:lstStyle>
            <a:lvl1pPr marL="0" indent="0">
              <a:buNone/>
              <a:defRPr sz="1500" b="1" i="0">
                <a:solidFill>
                  <a:srgbClr val="00305D"/>
                </a:solidFill>
                <a:latin typeface="Arial Narrow" panose="020B0604020202020204" pitchFamily="34" charset="0"/>
                <a:cs typeface="Arial Narrow" panose="020B0604020202020204" pitchFamily="34" charset="0"/>
              </a:defRPr>
            </a:lvl1pPr>
          </a:lstStyle>
          <a:p>
            <a:pPr lvl="0"/>
            <a:r>
              <a:rPr lang="fr-FR"/>
              <a:t>Name of the </a:t>
            </a:r>
            <a:r>
              <a:rPr lang="fr-FR" err="1"/>
              <a:t>presenter</a:t>
            </a:r>
            <a:r>
              <a:rPr lang="fr-FR"/>
              <a:t> </a:t>
            </a:r>
            <a:r>
              <a:rPr lang="fr-FR" err="1"/>
              <a:t>here</a:t>
            </a:r>
            <a:endParaRPr lang="fr-FR"/>
          </a:p>
        </p:txBody>
      </p:sp>
    </p:spTree>
    <p:extLst>
      <p:ext uri="{BB962C8B-B14F-4D97-AF65-F5344CB8AC3E}">
        <p14:creationId xmlns:p14="http://schemas.microsoft.com/office/powerpoint/2010/main" val="362978177"/>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1" r:id="rId2"/>
    <p:sldLayoutId id="2147483668" r:id="rId3"/>
    <p:sldLayoutId id="2147483669" r:id="rId4"/>
    <p:sldLayoutId id="2147483652" r:id="rId5"/>
    <p:sldLayoutId id="2147483653" r:id="rId6"/>
    <p:sldLayoutId id="2147483654" r:id="rId7"/>
    <p:sldLayoutId id="2147483678" r:id="rId8"/>
    <p:sldLayoutId id="2147483677" r:id="rId9"/>
    <p:sldLayoutId id="2147483687" r:id="rId10"/>
    <p:sldLayoutId id="2147483670" r:id="rId11"/>
    <p:sldLayoutId id="2147483671" r:id="rId12"/>
    <p:sldLayoutId id="2147483657" r:id="rId13"/>
    <p:sldLayoutId id="2147483672" r:id="rId14"/>
    <p:sldLayoutId id="2147483673" r:id="rId15"/>
    <p:sldLayoutId id="2147483660" r:id="rId16"/>
    <p:sldLayoutId id="2147483674" r:id="rId17"/>
    <p:sldLayoutId id="2147483675" r:id="rId18"/>
    <p:sldLayoutId id="2147483663" r:id="rId19"/>
    <p:sldLayoutId id="2147483664" r:id="rId20"/>
    <p:sldLayoutId id="2147483665" r:id="rId21"/>
    <p:sldLayoutId id="2147483676" r:id="rId22"/>
    <p:sldLayoutId id="2147483667" r:id="rId2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74246CD-8696-8B01-0953-AF424AA6F8B2}"/>
              </a:ext>
            </a:extLst>
          </p:cNvPr>
          <p:cNvSpPr>
            <a:spLocks noGrp="1"/>
          </p:cNvSpPr>
          <p:nvPr>
            <p:ph type="body" sz="quarter" idx="10"/>
          </p:nvPr>
        </p:nvSpPr>
        <p:spPr/>
        <p:txBody>
          <a:bodyPr/>
          <a:lstStyle/>
          <a:p>
            <a:endParaRPr lang="fr-FR"/>
          </a:p>
        </p:txBody>
      </p:sp>
      <p:sp>
        <p:nvSpPr>
          <p:cNvPr id="3" name="Espace réservé du texte 2">
            <a:extLst>
              <a:ext uri="{FF2B5EF4-FFF2-40B4-BE49-F238E27FC236}">
                <a16:creationId xmlns:a16="http://schemas.microsoft.com/office/drawing/2014/main" id="{6FCBE34A-28AB-D3ED-FBE6-538981520628}"/>
              </a:ext>
            </a:extLst>
          </p:cNvPr>
          <p:cNvSpPr>
            <a:spLocks noGrp="1"/>
          </p:cNvSpPr>
          <p:nvPr>
            <p:ph type="body" sz="quarter" idx="11"/>
          </p:nvPr>
        </p:nvSpPr>
        <p:spPr/>
        <p:txBody>
          <a:bodyPr/>
          <a:lstStyle/>
          <a:p>
            <a:endParaRPr lang="fr-FR"/>
          </a:p>
        </p:txBody>
      </p:sp>
      <p:sp>
        <p:nvSpPr>
          <p:cNvPr id="4" name="Espace réservé du texte 3">
            <a:extLst>
              <a:ext uri="{FF2B5EF4-FFF2-40B4-BE49-F238E27FC236}">
                <a16:creationId xmlns:a16="http://schemas.microsoft.com/office/drawing/2014/main" id="{D600754E-B763-7BCB-A090-5D4D62CC8C11}"/>
              </a:ext>
            </a:extLst>
          </p:cNvPr>
          <p:cNvSpPr>
            <a:spLocks noGrp="1"/>
          </p:cNvSpPr>
          <p:nvPr>
            <p:ph type="body" sz="quarter" idx="12"/>
          </p:nvPr>
        </p:nvSpPr>
        <p:spPr/>
        <p:txBody>
          <a:bodyPr/>
          <a:lstStyle/>
          <a:p>
            <a:endParaRPr lang="fr-FR"/>
          </a:p>
        </p:txBody>
      </p:sp>
      <p:sp>
        <p:nvSpPr>
          <p:cNvPr id="5" name="Espace réservé du texte 4">
            <a:extLst>
              <a:ext uri="{FF2B5EF4-FFF2-40B4-BE49-F238E27FC236}">
                <a16:creationId xmlns:a16="http://schemas.microsoft.com/office/drawing/2014/main" id="{F1517EAC-784B-297A-A637-05A30F60C035}"/>
              </a:ext>
            </a:extLst>
          </p:cNvPr>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2280028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4ADFA34-FE6E-879E-E7C0-3B93665BC317}"/>
              </a:ext>
            </a:extLst>
          </p:cNvPr>
          <p:cNvSpPr>
            <a:spLocks noGrp="1"/>
          </p:cNvSpPr>
          <p:nvPr>
            <p:ph type="body" sz="quarter" idx="10"/>
          </p:nvPr>
        </p:nvSpPr>
        <p:spPr/>
        <p:txBody>
          <a:bodyPr/>
          <a:lstStyle/>
          <a:p>
            <a:endParaRPr lang="fr-FR"/>
          </a:p>
        </p:txBody>
      </p:sp>
      <p:sp>
        <p:nvSpPr>
          <p:cNvPr id="3" name="Espace réservé du texte 2">
            <a:extLst>
              <a:ext uri="{FF2B5EF4-FFF2-40B4-BE49-F238E27FC236}">
                <a16:creationId xmlns:a16="http://schemas.microsoft.com/office/drawing/2014/main" id="{984785B4-ECC8-AB03-8A80-579E748F5DF4}"/>
              </a:ext>
            </a:extLst>
          </p:cNvPr>
          <p:cNvSpPr>
            <a:spLocks noGrp="1"/>
          </p:cNvSpPr>
          <p:nvPr>
            <p:ph type="body" sz="quarter" idx="12"/>
          </p:nvPr>
        </p:nvSpPr>
        <p:spPr/>
        <p:txBody>
          <a:bodyPr/>
          <a:lstStyle/>
          <a:p>
            <a:endParaRPr lang="fr-FR"/>
          </a:p>
        </p:txBody>
      </p:sp>
      <p:sp>
        <p:nvSpPr>
          <p:cNvPr id="4" name="Espace réservé du texte 3">
            <a:extLst>
              <a:ext uri="{FF2B5EF4-FFF2-40B4-BE49-F238E27FC236}">
                <a16:creationId xmlns:a16="http://schemas.microsoft.com/office/drawing/2014/main" id="{F4171FC6-C0F4-14C3-0D82-E2DC4A144B17}"/>
              </a:ext>
            </a:extLst>
          </p:cNvPr>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2860202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6E6796-8995-7F35-B371-69068AEA285F}"/>
              </a:ext>
            </a:extLst>
          </p:cNvPr>
          <p:cNvSpPr>
            <a:spLocks noGrp="1"/>
          </p:cNvSpPr>
          <p:nvPr>
            <p:ph type="body" sz="quarter" idx="10"/>
          </p:nvPr>
        </p:nvSpPr>
        <p:spPr/>
        <p:txBody>
          <a:bodyPr/>
          <a:lstStyle/>
          <a:p>
            <a:endParaRPr lang="fr-FR"/>
          </a:p>
        </p:txBody>
      </p:sp>
      <p:sp>
        <p:nvSpPr>
          <p:cNvPr id="3" name="Espace réservé du texte 2">
            <a:extLst>
              <a:ext uri="{FF2B5EF4-FFF2-40B4-BE49-F238E27FC236}">
                <a16:creationId xmlns:a16="http://schemas.microsoft.com/office/drawing/2014/main" id="{A2667E73-3DB0-234F-E0BE-9D3B66B46391}"/>
              </a:ext>
            </a:extLst>
          </p:cNvPr>
          <p:cNvSpPr>
            <a:spLocks noGrp="1"/>
          </p:cNvSpPr>
          <p:nvPr>
            <p:ph type="body" sz="quarter" idx="11"/>
          </p:nvPr>
        </p:nvSpPr>
        <p:spPr/>
        <p:txBody>
          <a:bodyPr/>
          <a:lstStyle/>
          <a:p>
            <a:endParaRPr lang="fr-FR"/>
          </a:p>
        </p:txBody>
      </p:sp>
      <p:sp>
        <p:nvSpPr>
          <p:cNvPr id="4" name="Espace réservé du texte 3">
            <a:extLst>
              <a:ext uri="{FF2B5EF4-FFF2-40B4-BE49-F238E27FC236}">
                <a16:creationId xmlns:a16="http://schemas.microsoft.com/office/drawing/2014/main" id="{A3820DE1-6657-E945-32DF-6F4B0FB2ADEC}"/>
              </a:ext>
            </a:extLst>
          </p:cNvPr>
          <p:cNvSpPr>
            <a:spLocks noGrp="1"/>
          </p:cNvSpPr>
          <p:nvPr>
            <p:ph type="body" sz="quarter" idx="12"/>
          </p:nvPr>
        </p:nvSpPr>
        <p:spPr/>
        <p:txBody>
          <a:bodyPr/>
          <a:lstStyle/>
          <a:p>
            <a:endParaRPr lang="fr-FR"/>
          </a:p>
        </p:txBody>
      </p:sp>
    </p:spTree>
    <p:extLst>
      <p:ext uri="{BB962C8B-B14F-4D97-AF65-F5344CB8AC3E}">
        <p14:creationId xmlns:p14="http://schemas.microsoft.com/office/powerpoint/2010/main" val="384756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FBA992E-4E1A-9B3D-9AAE-3CA15902F1C8}"/>
              </a:ext>
            </a:extLst>
          </p:cNvPr>
          <p:cNvSpPr>
            <a:spLocks noGrp="1"/>
          </p:cNvSpPr>
          <p:nvPr>
            <p:ph type="body" sz="quarter" idx="10"/>
          </p:nvPr>
        </p:nvSpPr>
        <p:spPr/>
        <p:txBody>
          <a:bodyPr/>
          <a:lstStyle/>
          <a:p>
            <a:endParaRPr lang="fr-FR"/>
          </a:p>
        </p:txBody>
      </p:sp>
      <p:sp>
        <p:nvSpPr>
          <p:cNvPr id="3" name="Espace réservé du texte 2">
            <a:extLst>
              <a:ext uri="{FF2B5EF4-FFF2-40B4-BE49-F238E27FC236}">
                <a16:creationId xmlns:a16="http://schemas.microsoft.com/office/drawing/2014/main" id="{4BA009D1-D1D1-AE8B-7B07-1451D1798C73}"/>
              </a:ext>
            </a:extLst>
          </p:cNvPr>
          <p:cNvSpPr>
            <a:spLocks noGrp="1"/>
          </p:cNvSpPr>
          <p:nvPr>
            <p:ph type="body" sz="quarter" idx="11"/>
          </p:nvPr>
        </p:nvSpPr>
        <p:spPr/>
        <p:txBody>
          <a:bodyPr/>
          <a:lstStyle/>
          <a:p>
            <a:endParaRPr lang="fr-FR"/>
          </a:p>
        </p:txBody>
      </p:sp>
      <p:sp>
        <p:nvSpPr>
          <p:cNvPr id="4" name="Espace réservé du texte 3">
            <a:extLst>
              <a:ext uri="{FF2B5EF4-FFF2-40B4-BE49-F238E27FC236}">
                <a16:creationId xmlns:a16="http://schemas.microsoft.com/office/drawing/2014/main" id="{35B7402D-E9B2-9190-6231-9127C2085CBD}"/>
              </a:ext>
            </a:extLst>
          </p:cNvPr>
          <p:cNvSpPr>
            <a:spLocks noGrp="1"/>
          </p:cNvSpPr>
          <p:nvPr>
            <p:ph type="body" sz="quarter" idx="12"/>
          </p:nvPr>
        </p:nvSpPr>
        <p:spPr/>
        <p:txBody>
          <a:bodyPr/>
          <a:lstStyle/>
          <a:p>
            <a:endParaRPr lang="fr-FR"/>
          </a:p>
        </p:txBody>
      </p:sp>
      <p:sp>
        <p:nvSpPr>
          <p:cNvPr id="5" name="Espace réservé du texte 4">
            <a:extLst>
              <a:ext uri="{FF2B5EF4-FFF2-40B4-BE49-F238E27FC236}">
                <a16:creationId xmlns:a16="http://schemas.microsoft.com/office/drawing/2014/main" id="{E775571E-4223-A244-580D-61C7F6C85B39}"/>
              </a:ext>
            </a:extLst>
          </p:cNvPr>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3850349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1EE0F85-85A4-9E7F-ABE7-DB4CA7C16372}"/>
              </a:ext>
            </a:extLst>
          </p:cNvPr>
          <p:cNvSpPr>
            <a:spLocks noGrp="1"/>
          </p:cNvSpPr>
          <p:nvPr>
            <p:ph type="body" sz="quarter" idx="10"/>
          </p:nvPr>
        </p:nvSpPr>
        <p:spPr/>
        <p:txBody>
          <a:bodyPr/>
          <a:lstStyle/>
          <a:p>
            <a:endParaRPr lang="fr-FR"/>
          </a:p>
        </p:txBody>
      </p:sp>
      <p:sp>
        <p:nvSpPr>
          <p:cNvPr id="3" name="Espace réservé du texte 2">
            <a:extLst>
              <a:ext uri="{FF2B5EF4-FFF2-40B4-BE49-F238E27FC236}">
                <a16:creationId xmlns:a16="http://schemas.microsoft.com/office/drawing/2014/main" id="{951F884C-FC94-3393-7499-8C35D9497988}"/>
              </a:ext>
            </a:extLst>
          </p:cNvPr>
          <p:cNvSpPr>
            <a:spLocks noGrp="1"/>
          </p:cNvSpPr>
          <p:nvPr>
            <p:ph type="body" sz="quarter" idx="12"/>
          </p:nvPr>
        </p:nvSpPr>
        <p:spPr/>
        <p:txBody>
          <a:bodyPr/>
          <a:lstStyle/>
          <a:p>
            <a:endParaRPr lang="fr-FR"/>
          </a:p>
        </p:txBody>
      </p:sp>
      <p:sp>
        <p:nvSpPr>
          <p:cNvPr id="4" name="Espace réservé du texte 3">
            <a:extLst>
              <a:ext uri="{FF2B5EF4-FFF2-40B4-BE49-F238E27FC236}">
                <a16:creationId xmlns:a16="http://schemas.microsoft.com/office/drawing/2014/main" id="{9B0A1113-3C21-DE0E-946A-029DDA19AFDE}"/>
              </a:ext>
            </a:extLst>
          </p:cNvPr>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1257810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A3DBF08-A68A-587F-A899-08709DD1C1A8}"/>
              </a:ext>
            </a:extLst>
          </p:cNvPr>
          <p:cNvSpPr>
            <a:spLocks noGrp="1"/>
          </p:cNvSpPr>
          <p:nvPr>
            <p:ph type="body" sz="quarter" idx="10"/>
          </p:nvPr>
        </p:nvSpPr>
        <p:spPr/>
        <p:txBody>
          <a:bodyPr/>
          <a:lstStyle/>
          <a:p>
            <a:endParaRPr lang="fr-FR"/>
          </a:p>
        </p:txBody>
      </p:sp>
      <p:sp>
        <p:nvSpPr>
          <p:cNvPr id="3" name="Espace réservé du texte 2">
            <a:extLst>
              <a:ext uri="{FF2B5EF4-FFF2-40B4-BE49-F238E27FC236}">
                <a16:creationId xmlns:a16="http://schemas.microsoft.com/office/drawing/2014/main" id="{9725062A-5256-13A9-9D06-C8BACEE0AB8A}"/>
              </a:ext>
            </a:extLst>
          </p:cNvPr>
          <p:cNvSpPr>
            <a:spLocks noGrp="1"/>
          </p:cNvSpPr>
          <p:nvPr>
            <p:ph type="body" sz="quarter" idx="11"/>
          </p:nvPr>
        </p:nvSpPr>
        <p:spPr/>
        <p:txBody>
          <a:bodyPr/>
          <a:lstStyle/>
          <a:p>
            <a:endParaRPr lang="fr-FR"/>
          </a:p>
        </p:txBody>
      </p:sp>
      <p:sp>
        <p:nvSpPr>
          <p:cNvPr id="4" name="Espace réservé du texte 3">
            <a:extLst>
              <a:ext uri="{FF2B5EF4-FFF2-40B4-BE49-F238E27FC236}">
                <a16:creationId xmlns:a16="http://schemas.microsoft.com/office/drawing/2014/main" id="{B13A01A5-72AD-2E43-612D-7D5B7707A097}"/>
              </a:ext>
            </a:extLst>
          </p:cNvPr>
          <p:cNvSpPr>
            <a:spLocks noGrp="1"/>
          </p:cNvSpPr>
          <p:nvPr>
            <p:ph type="body" sz="quarter" idx="12"/>
          </p:nvPr>
        </p:nvSpPr>
        <p:spPr/>
        <p:txBody>
          <a:bodyPr/>
          <a:lstStyle/>
          <a:p>
            <a:endParaRPr lang="fr-FR"/>
          </a:p>
        </p:txBody>
      </p:sp>
    </p:spTree>
    <p:extLst>
      <p:ext uri="{BB962C8B-B14F-4D97-AF65-F5344CB8AC3E}">
        <p14:creationId xmlns:p14="http://schemas.microsoft.com/office/powerpoint/2010/main" val="3949895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8EA820E-B824-632C-82E1-55518FD66CE7}"/>
              </a:ext>
            </a:extLst>
          </p:cNvPr>
          <p:cNvSpPr>
            <a:spLocks noGrp="1"/>
          </p:cNvSpPr>
          <p:nvPr>
            <p:ph type="body" sz="quarter" idx="12"/>
          </p:nvPr>
        </p:nvSpPr>
        <p:spPr/>
        <p:txBody>
          <a:bodyPr/>
          <a:lstStyle/>
          <a:p>
            <a:endParaRPr lang="fr-FR"/>
          </a:p>
        </p:txBody>
      </p:sp>
      <p:sp>
        <p:nvSpPr>
          <p:cNvPr id="3" name="Espace réservé du texte 2">
            <a:extLst>
              <a:ext uri="{FF2B5EF4-FFF2-40B4-BE49-F238E27FC236}">
                <a16:creationId xmlns:a16="http://schemas.microsoft.com/office/drawing/2014/main" id="{A330D405-48B5-5A0F-2C6E-E5FEC0C1F25A}"/>
              </a:ext>
            </a:extLst>
          </p:cNvPr>
          <p:cNvSpPr>
            <a:spLocks noGrp="1"/>
          </p:cNvSpPr>
          <p:nvPr>
            <p:ph type="body" sz="quarter" idx="10"/>
          </p:nvPr>
        </p:nvSpPr>
        <p:spPr/>
        <p:txBody>
          <a:bodyPr/>
          <a:lstStyle/>
          <a:p>
            <a:endParaRPr lang="fr-FR"/>
          </a:p>
        </p:txBody>
      </p:sp>
      <p:sp>
        <p:nvSpPr>
          <p:cNvPr id="4" name="Espace réservé du texte 3">
            <a:extLst>
              <a:ext uri="{FF2B5EF4-FFF2-40B4-BE49-F238E27FC236}">
                <a16:creationId xmlns:a16="http://schemas.microsoft.com/office/drawing/2014/main" id="{D38854B2-F696-02A0-3CBB-7DDA50138807}"/>
              </a:ext>
            </a:extLst>
          </p:cNvPr>
          <p:cNvSpPr>
            <a:spLocks noGrp="1"/>
          </p:cNvSpPr>
          <p:nvPr>
            <p:ph type="body" sz="quarter" idx="11"/>
          </p:nvPr>
        </p:nvSpPr>
        <p:spPr/>
        <p:txBody>
          <a:bodyPr/>
          <a:lstStyle/>
          <a:p>
            <a:endParaRPr lang="fr-FR"/>
          </a:p>
        </p:txBody>
      </p:sp>
      <p:sp>
        <p:nvSpPr>
          <p:cNvPr id="5" name="Espace réservé du texte 4">
            <a:extLst>
              <a:ext uri="{FF2B5EF4-FFF2-40B4-BE49-F238E27FC236}">
                <a16:creationId xmlns:a16="http://schemas.microsoft.com/office/drawing/2014/main" id="{AE8BD5CC-354B-947B-8BF8-6613D03921E6}"/>
              </a:ext>
            </a:extLst>
          </p:cNvPr>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1852783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5F4B992-D71E-3F7A-F931-81BEA0EE0A5D}"/>
              </a:ext>
            </a:extLst>
          </p:cNvPr>
          <p:cNvSpPr>
            <a:spLocks noGrp="1"/>
          </p:cNvSpPr>
          <p:nvPr>
            <p:ph type="body" sz="quarter" idx="12"/>
          </p:nvPr>
        </p:nvSpPr>
        <p:spPr/>
        <p:txBody>
          <a:bodyPr/>
          <a:lstStyle/>
          <a:p>
            <a:endParaRPr lang="fr-FR"/>
          </a:p>
        </p:txBody>
      </p:sp>
      <p:sp>
        <p:nvSpPr>
          <p:cNvPr id="3" name="Espace réservé du texte 2">
            <a:extLst>
              <a:ext uri="{FF2B5EF4-FFF2-40B4-BE49-F238E27FC236}">
                <a16:creationId xmlns:a16="http://schemas.microsoft.com/office/drawing/2014/main" id="{43BE09FD-6A37-1090-CA85-CE1B050FEF8B}"/>
              </a:ext>
            </a:extLst>
          </p:cNvPr>
          <p:cNvSpPr>
            <a:spLocks noGrp="1"/>
          </p:cNvSpPr>
          <p:nvPr>
            <p:ph type="body" sz="quarter" idx="10"/>
          </p:nvPr>
        </p:nvSpPr>
        <p:spPr/>
        <p:txBody>
          <a:bodyPr/>
          <a:lstStyle/>
          <a:p>
            <a:endParaRPr lang="fr-FR"/>
          </a:p>
        </p:txBody>
      </p:sp>
      <p:sp>
        <p:nvSpPr>
          <p:cNvPr id="4" name="Espace réservé du texte 3">
            <a:extLst>
              <a:ext uri="{FF2B5EF4-FFF2-40B4-BE49-F238E27FC236}">
                <a16:creationId xmlns:a16="http://schemas.microsoft.com/office/drawing/2014/main" id="{51CBE1BB-8329-E70A-7FE5-92452896BD28}"/>
              </a:ext>
            </a:extLst>
          </p:cNvPr>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3115418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6446596-C413-E32F-8652-127326DF3F56}"/>
              </a:ext>
            </a:extLst>
          </p:cNvPr>
          <p:cNvSpPr>
            <a:spLocks noGrp="1"/>
          </p:cNvSpPr>
          <p:nvPr>
            <p:ph type="body" sz="quarter" idx="10"/>
          </p:nvPr>
        </p:nvSpPr>
        <p:spPr/>
        <p:txBody>
          <a:bodyPr/>
          <a:lstStyle/>
          <a:p>
            <a:endParaRPr lang="fr-FR"/>
          </a:p>
        </p:txBody>
      </p:sp>
      <p:sp>
        <p:nvSpPr>
          <p:cNvPr id="3" name="Espace réservé du texte 2">
            <a:extLst>
              <a:ext uri="{FF2B5EF4-FFF2-40B4-BE49-F238E27FC236}">
                <a16:creationId xmlns:a16="http://schemas.microsoft.com/office/drawing/2014/main" id="{5AD98F42-4176-91DD-F231-3CA6D65FEA1C}"/>
              </a:ext>
            </a:extLst>
          </p:cNvPr>
          <p:cNvSpPr>
            <a:spLocks noGrp="1"/>
          </p:cNvSpPr>
          <p:nvPr>
            <p:ph type="body" sz="quarter" idx="11"/>
          </p:nvPr>
        </p:nvSpPr>
        <p:spPr/>
        <p:txBody>
          <a:bodyPr/>
          <a:lstStyle/>
          <a:p>
            <a:endParaRPr lang="fr-FR"/>
          </a:p>
        </p:txBody>
      </p:sp>
      <p:sp>
        <p:nvSpPr>
          <p:cNvPr id="4" name="Espace réservé du texte 3">
            <a:extLst>
              <a:ext uri="{FF2B5EF4-FFF2-40B4-BE49-F238E27FC236}">
                <a16:creationId xmlns:a16="http://schemas.microsoft.com/office/drawing/2014/main" id="{2C56A289-ED44-6332-362B-D766A1CCA0F2}"/>
              </a:ext>
            </a:extLst>
          </p:cNvPr>
          <p:cNvSpPr>
            <a:spLocks noGrp="1"/>
          </p:cNvSpPr>
          <p:nvPr>
            <p:ph type="body" sz="quarter" idx="12"/>
          </p:nvPr>
        </p:nvSpPr>
        <p:spPr/>
        <p:txBody>
          <a:bodyPr/>
          <a:lstStyle/>
          <a:p>
            <a:endParaRPr lang="fr-FR"/>
          </a:p>
        </p:txBody>
      </p:sp>
      <p:sp>
        <p:nvSpPr>
          <p:cNvPr id="5" name="Espace réservé du texte 4">
            <a:extLst>
              <a:ext uri="{FF2B5EF4-FFF2-40B4-BE49-F238E27FC236}">
                <a16:creationId xmlns:a16="http://schemas.microsoft.com/office/drawing/2014/main" id="{E222907B-91A1-C875-43B2-2B9CCEE31B4D}"/>
              </a:ext>
            </a:extLst>
          </p:cNvPr>
          <p:cNvSpPr>
            <a:spLocks noGrp="1"/>
          </p:cNvSpPr>
          <p:nvPr>
            <p:ph type="body" sz="quarter" idx="13"/>
          </p:nvPr>
        </p:nvSpPr>
        <p:spPr/>
        <p:txBody>
          <a:bodyPr/>
          <a:lstStyle/>
          <a:p>
            <a:endParaRPr lang="fr-FR"/>
          </a:p>
        </p:txBody>
      </p:sp>
      <p:sp>
        <p:nvSpPr>
          <p:cNvPr id="6" name="Espace réservé du texte 5">
            <a:extLst>
              <a:ext uri="{FF2B5EF4-FFF2-40B4-BE49-F238E27FC236}">
                <a16:creationId xmlns:a16="http://schemas.microsoft.com/office/drawing/2014/main" id="{00D34939-EA04-B31D-D6CE-6467313A5DF5}"/>
              </a:ext>
            </a:extLst>
          </p:cNvPr>
          <p:cNvSpPr>
            <a:spLocks noGrp="1"/>
          </p:cNvSpPr>
          <p:nvPr>
            <p:ph type="body" sz="quarter" idx="14"/>
          </p:nvPr>
        </p:nvSpPr>
        <p:spPr/>
        <p:txBody>
          <a:bodyPr/>
          <a:lstStyle/>
          <a:p>
            <a:endParaRPr lang="fr-FR"/>
          </a:p>
        </p:txBody>
      </p:sp>
      <p:sp>
        <p:nvSpPr>
          <p:cNvPr id="7" name="Espace réservé du texte 6">
            <a:extLst>
              <a:ext uri="{FF2B5EF4-FFF2-40B4-BE49-F238E27FC236}">
                <a16:creationId xmlns:a16="http://schemas.microsoft.com/office/drawing/2014/main" id="{FBA396C4-47C1-3BD1-8D52-9854C7717C66}"/>
              </a:ext>
            </a:extLst>
          </p:cNvPr>
          <p:cNvSpPr>
            <a:spLocks noGrp="1"/>
          </p:cNvSpPr>
          <p:nvPr>
            <p:ph type="body" sz="quarter" idx="15"/>
          </p:nvPr>
        </p:nvSpPr>
        <p:spPr/>
        <p:txBody>
          <a:bodyPr/>
          <a:lstStyle/>
          <a:p>
            <a:endParaRPr lang="fr-FR"/>
          </a:p>
        </p:txBody>
      </p:sp>
    </p:spTree>
    <p:extLst>
      <p:ext uri="{BB962C8B-B14F-4D97-AF65-F5344CB8AC3E}">
        <p14:creationId xmlns:p14="http://schemas.microsoft.com/office/powerpoint/2010/main" val="3395258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4C2D511-F0D9-8FDE-3BAB-54BE7BBF056F}"/>
              </a:ext>
            </a:extLst>
          </p:cNvPr>
          <p:cNvSpPr>
            <a:spLocks noGrp="1"/>
          </p:cNvSpPr>
          <p:nvPr>
            <p:ph type="body" sz="quarter" idx="10"/>
          </p:nvPr>
        </p:nvSpPr>
        <p:spPr/>
        <p:txBody>
          <a:bodyPr/>
          <a:lstStyle/>
          <a:p>
            <a:endParaRPr lang="fr-FR"/>
          </a:p>
        </p:txBody>
      </p:sp>
      <p:sp>
        <p:nvSpPr>
          <p:cNvPr id="3" name="Espace réservé du texte 2">
            <a:extLst>
              <a:ext uri="{FF2B5EF4-FFF2-40B4-BE49-F238E27FC236}">
                <a16:creationId xmlns:a16="http://schemas.microsoft.com/office/drawing/2014/main" id="{3A413199-D44F-8E5D-E356-61A8485D219D}"/>
              </a:ext>
            </a:extLst>
          </p:cNvPr>
          <p:cNvSpPr>
            <a:spLocks noGrp="1"/>
          </p:cNvSpPr>
          <p:nvPr>
            <p:ph type="body" sz="quarter" idx="11"/>
          </p:nvPr>
        </p:nvSpPr>
        <p:spPr/>
        <p:txBody>
          <a:bodyPr/>
          <a:lstStyle/>
          <a:p>
            <a:endParaRPr lang="fr-FR"/>
          </a:p>
        </p:txBody>
      </p:sp>
      <p:sp>
        <p:nvSpPr>
          <p:cNvPr id="4" name="Espace réservé du texte 3">
            <a:extLst>
              <a:ext uri="{FF2B5EF4-FFF2-40B4-BE49-F238E27FC236}">
                <a16:creationId xmlns:a16="http://schemas.microsoft.com/office/drawing/2014/main" id="{ADE560C6-9807-6DC9-4356-33FE5BAF906C}"/>
              </a:ext>
            </a:extLst>
          </p:cNvPr>
          <p:cNvSpPr>
            <a:spLocks noGrp="1"/>
          </p:cNvSpPr>
          <p:nvPr>
            <p:ph type="body" sz="quarter" idx="12"/>
          </p:nvPr>
        </p:nvSpPr>
        <p:spPr/>
        <p:txBody>
          <a:bodyPr/>
          <a:lstStyle/>
          <a:p>
            <a:endParaRPr lang="fr-FR"/>
          </a:p>
        </p:txBody>
      </p:sp>
      <p:sp>
        <p:nvSpPr>
          <p:cNvPr id="5" name="Espace réservé du texte 4">
            <a:extLst>
              <a:ext uri="{FF2B5EF4-FFF2-40B4-BE49-F238E27FC236}">
                <a16:creationId xmlns:a16="http://schemas.microsoft.com/office/drawing/2014/main" id="{EA2F4227-D082-7799-7F06-DCAF58766F97}"/>
              </a:ext>
            </a:extLst>
          </p:cNvPr>
          <p:cNvSpPr>
            <a:spLocks noGrp="1"/>
          </p:cNvSpPr>
          <p:nvPr>
            <p:ph type="body" sz="quarter" idx="13"/>
          </p:nvPr>
        </p:nvSpPr>
        <p:spPr/>
        <p:txBody>
          <a:bodyPr/>
          <a:lstStyle/>
          <a:p>
            <a:endParaRPr lang="fr-FR"/>
          </a:p>
        </p:txBody>
      </p:sp>
      <p:sp>
        <p:nvSpPr>
          <p:cNvPr id="6" name="Espace réservé du texte 5">
            <a:extLst>
              <a:ext uri="{FF2B5EF4-FFF2-40B4-BE49-F238E27FC236}">
                <a16:creationId xmlns:a16="http://schemas.microsoft.com/office/drawing/2014/main" id="{A322C3FA-3616-92CC-E82B-CAADEE213236}"/>
              </a:ext>
            </a:extLst>
          </p:cNvPr>
          <p:cNvSpPr>
            <a:spLocks noGrp="1"/>
          </p:cNvSpPr>
          <p:nvPr>
            <p:ph type="body" sz="quarter" idx="14"/>
          </p:nvPr>
        </p:nvSpPr>
        <p:spPr/>
        <p:txBody>
          <a:bodyPr/>
          <a:lstStyle/>
          <a:p>
            <a:endParaRPr lang="fr-FR"/>
          </a:p>
        </p:txBody>
      </p:sp>
      <p:sp>
        <p:nvSpPr>
          <p:cNvPr id="7" name="Espace réservé du texte 6">
            <a:extLst>
              <a:ext uri="{FF2B5EF4-FFF2-40B4-BE49-F238E27FC236}">
                <a16:creationId xmlns:a16="http://schemas.microsoft.com/office/drawing/2014/main" id="{9B5B7245-0D10-7B5D-16CD-3AA1CCBE1F72}"/>
              </a:ext>
            </a:extLst>
          </p:cNvPr>
          <p:cNvSpPr>
            <a:spLocks noGrp="1"/>
          </p:cNvSpPr>
          <p:nvPr>
            <p:ph type="body" sz="quarter" idx="15"/>
          </p:nvPr>
        </p:nvSpPr>
        <p:spPr/>
        <p:txBody>
          <a:bodyPr/>
          <a:lstStyle/>
          <a:p>
            <a:endParaRPr lang="fr-FR"/>
          </a:p>
        </p:txBody>
      </p:sp>
      <p:sp>
        <p:nvSpPr>
          <p:cNvPr id="8" name="Espace réservé du texte 7">
            <a:extLst>
              <a:ext uri="{FF2B5EF4-FFF2-40B4-BE49-F238E27FC236}">
                <a16:creationId xmlns:a16="http://schemas.microsoft.com/office/drawing/2014/main" id="{7C753F34-CA6E-41B4-20B6-F180AAE40032}"/>
              </a:ext>
            </a:extLst>
          </p:cNvPr>
          <p:cNvSpPr>
            <a:spLocks noGrp="1"/>
          </p:cNvSpPr>
          <p:nvPr>
            <p:ph type="body" sz="quarter" idx="16"/>
          </p:nvPr>
        </p:nvSpPr>
        <p:spPr/>
        <p:txBody>
          <a:bodyPr/>
          <a:lstStyle/>
          <a:p>
            <a:endParaRPr lang="fr-FR"/>
          </a:p>
        </p:txBody>
      </p:sp>
      <p:sp>
        <p:nvSpPr>
          <p:cNvPr id="9" name="Espace réservé du texte 8">
            <a:extLst>
              <a:ext uri="{FF2B5EF4-FFF2-40B4-BE49-F238E27FC236}">
                <a16:creationId xmlns:a16="http://schemas.microsoft.com/office/drawing/2014/main" id="{9E04EE3E-F783-693E-029C-CE94B6FEDC8D}"/>
              </a:ext>
            </a:extLst>
          </p:cNvPr>
          <p:cNvSpPr>
            <a:spLocks noGrp="1"/>
          </p:cNvSpPr>
          <p:nvPr>
            <p:ph type="body" sz="quarter" idx="17"/>
          </p:nvPr>
        </p:nvSpPr>
        <p:spPr/>
        <p:txBody>
          <a:bodyPr/>
          <a:lstStyle/>
          <a:p>
            <a:endParaRPr lang="fr-FR"/>
          </a:p>
        </p:txBody>
      </p:sp>
    </p:spTree>
    <p:extLst>
      <p:ext uri="{BB962C8B-B14F-4D97-AF65-F5344CB8AC3E}">
        <p14:creationId xmlns:p14="http://schemas.microsoft.com/office/powerpoint/2010/main" val="2255877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5EDCAB7-6A27-FFD2-D316-BF5453FF6E7F}"/>
              </a:ext>
            </a:extLst>
          </p:cNvPr>
          <p:cNvSpPr>
            <a:spLocks noGrp="1"/>
          </p:cNvSpPr>
          <p:nvPr>
            <p:ph type="body" sz="quarter" idx="10"/>
          </p:nvPr>
        </p:nvSpPr>
        <p:spPr/>
        <p:txBody>
          <a:bodyPr/>
          <a:lstStyle/>
          <a:p>
            <a:endParaRPr lang="fr-FR"/>
          </a:p>
        </p:txBody>
      </p:sp>
      <p:sp>
        <p:nvSpPr>
          <p:cNvPr id="3" name="Espace réservé du texte 2">
            <a:extLst>
              <a:ext uri="{FF2B5EF4-FFF2-40B4-BE49-F238E27FC236}">
                <a16:creationId xmlns:a16="http://schemas.microsoft.com/office/drawing/2014/main" id="{76E2B4A7-5386-9C08-FF61-ADB3E109A55B}"/>
              </a:ext>
            </a:extLst>
          </p:cNvPr>
          <p:cNvSpPr>
            <a:spLocks noGrp="1"/>
          </p:cNvSpPr>
          <p:nvPr>
            <p:ph type="body" sz="quarter" idx="11"/>
          </p:nvPr>
        </p:nvSpPr>
        <p:spPr/>
        <p:txBody>
          <a:bodyPr/>
          <a:lstStyle/>
          <a:p>
            <a:endParaRPr lang="fr-FR"/>
          </a:p>
        </p:txBody>
      </p:sp>
      <p:sp>
        <p:nvSpPr>
          <p:cNvPr id="4" name="Espace réservé du texte 3">
            <a:extLst>
              <a:ext uri="{FF2B5EF4-FFF2-40B4-BE49-F238E27FC236}">
                <a16:creationId xmlns:a16="http://schemas.microsoft.com/office/drawing/2014/main" id="{1E54F657-771D-BA1C-2768-3E311AF31E05}"/>
              </a:ext>
            </a:extLst>
          </p:cNvPr>
          <p:cNvSpPr>
            <a:spLocks noGrp="1"/>
          </p:cNvSpPr>
          <p:nvPr>
            <p:ph type="body" sz="quarter" idx="12"/>
          </p:nvPr>
        </p:nvSpPr>
        <p:spPr/>
        <p:txBody>
          <a:bodyPr/>
          <a:lstStyle/>
          <a:p>
            <a:endParaRPr lang="fr-FR"/>
          </a:p>
        </p:txBody>
      </p:sp>
      <p:sp>
        <p:nvSpPr>
          <p:cNvPr id="5" name="Espace réservé du texte 4">
            <a:extLst>
              <a:ext uri="{FF2B5EF4-FFF2-40B4-BE49-F238E27FC236}">
                <a16:creationId xmlns:a16="http://schemas.microsoft.com/office/drawing/2014/main" id="{167BF107-78FA-C6CC-3725-CE671C0A93BE}"/>
              </a:ext>
            </a:extLst>
          </p:cNvPr>
          <p:cNvSpPr>
            <a:spLocks noGrp="1"/>
          </p:cNvSpPr>
          <p:nvPr>
            <p:ph type="body" sz="quarter" idx="13"/>
          </p:nvPr>
        </p:nvSpPr>
        <p:spPr/>
        <p:txBody>
          <a:bodyPr/>
          <a:lstStyle/>
          <a:p>
            <a:endParaRPr lang="fr-FR"/>
          </a:p>
        </p:txBody>
      </p:sp>
      <p:sp>
        <p:nvSpPr>
          <p:cNvPr id="6" name="Espace réservé du texte 5">
            <a:extLst>
              <a:ext uri="{FF2B5EF4-FFF2-40B4-BE49-F238E27FC236}">
                <a16:creationId xmlns:a16="http://schemas.microsoft.com/office/drawing/2014/main" id="{F25B8B76-C9FE-75FF-136D-C0D1050958C1}"/>
              </a:ext>
            </a:extLst>
          </p:cNvPr>
          <p:cNvSpPr>
            <a:spLocks noGrp="1"/>
          </p:cNvSpPr>
          <p:nvPr>
            <p:ph type="body" sz="quarter" idx="14"/>
          </p:nvPr>
        </p:nvSpPr>
        <p:spPr/>
        <p:txBody>
          <a:bodyPr/>
          <a:lstStyle/>
          <a:p>
            <a:endParaRPr lang="fr-FR"/>
          </a:p>
        </p:txBody>
      </p:sp>
      <p:sp>
        <p:nvSpPr>
          <p:cNvPr id="7" name="Espace réservé du texte 6">
            <a:extLst>
              <a:ext uri="{FF2B5EF4-FFF2-40B4-BE49-F238E27FC236}">
                <a16:creationId xmlns:a16="http://schemas.microsoft.com/office/drawing/2014/main" id="{E108766D-AD14-A4B4-D6CE-8B6E96DADA83}"/>
              </a:ext>
            </a:extLst>
          </p:cNvPr>
          <p:cNvSpPr>
            <a:spLocks noGrp="1"/>
          </p:cNvSpPr>
          <p:nvPr>
            <p:ph type="body" sz="quarter" idx="15"/>
          </p:nvPr>
        </p:nvSpPr>
        <p:spPr/>
        <p:txBody>
          <a:bodyPr/>
          <a:lstStyle/>
          <a:p>
            <a:endParaRPr lang="fr-FR"/>
          </a:p>
        </p:txBody>
      </p:sp>
      <p:sp>
        <p:nvSpPr>
          <p:cNvPr id="8" name="Espace réservé du texte 7">
            <a:extLst>
              <a:ext uri="{FF2B5EF4-FFF2-40B4-BE49-F238E27FC236}">
                <a16:creationId xmlns:a16="http://schemas.microsoft.com/office/drawing/2014/main" id="{C32FB397-46AA-4FCD-F540-C58189402640}"/>
              </a:ext>
            </a:extLst>
          </p:cNvPr>
          <p:cNvSpPr>
            <a:spLocks noGrp="1"/>
          </p:cNvSpPr>
          <p:nvPr>
            <p:ph type="body" sz="quarter" idx="16"/>
          </p:nvPr>
        </p:nvSpPr>
        <p:spPr/>
        <p:txBody>
          <a:bodyPr/>
          <a:lstStyle/>
          <a:p>
            <a:endParaRPr lang="fr-FR"/>
          </a:p>
        </p:txBody>
      </p:sp>
      <p:sp>
        <p:nvSpPr>
          <p:cNvPr id="9" name="Espace réservé du texte 8">
            <a:extLst>
              <a:ext uri="{FF2B5EF4-FFF2-40B4-BE49-F238E27FC236}">
                <a16:creationId xmlns:a16="http://schemas.microsoft.com/office/drawing/2014/main" id="{CE2BBDC8-7CE8-6B65-D329-2CBD7E66F370}"/>
              </a:ext>
            </a:extLst>
          </p:cNvPr>
          <p:cNvSpPr>
            <a:spLocks noGrp="1"/>
          </p:cNvSpPr>
          <p:nvPr>
            <p:ph type="body" sz="quarter" idx="17"/>
          </p:nvPr>
        </p:nvSpPr>
        <p:spPr/>
        <p:txBody>
          <a:bodyPr/>
          <a:lstStyle/>
          <a:p>
            <a:endParaRPr lang="fr-FR"/>
          </a:p>
        </p:txBody>
      </p:sp>
      <p:sp>
        <p:nvSpPr>
          <p:cNvPr id="10" name="Espace réservé du texte 9">
            <a:extLst>
              <a:ext uri="{FF2B5EF4-FFF2-40B4-BE49-F238E27FC236}">
                <a16:creationId xmlns:a16="http://schemas.microsoft.com/office/drawing/2014/main" id="{14662912-5DA8-29CC-8D76-E68E74230304}"/>
              </a:ext>
            </a:extLst>
          </p:cNvPr>
          <p:cNvSpPr>
            <a:spLocks noGrp="1"/>
          </p:cNvSpPr>
          <p:nvPr>
            <p:ph type="body" sz="quarter" idx="18"/>
          </p:nvPr>
        </p:nvSpPr>
        <p:spPr/>
        <p:txBody>
          <a:bodyPr/>
          <a:lstStyle/>
          <a:p>
            <a:endParaRPr lang="fr-FR"/>
          </a:p>
        </p:txBody>
      </p:sp>
      <p:sp>
        <p:nvSpPr>
          <p:cNvPr id="11" name="Espace réservé du texte 10">
            <a:extLst>
              <a:ext uri="{FF2B5EF4-FFF2-40B4-BE49-F238E27FC236}">
                <a16:creationId xmlns:a16="http://schemas.microsoft.com/office/drawing/2014/main" id="{91442C93-C005-A9BA-BD7F-31117EF97217}"/>
              </a:ext>
            </a:extLst>
          </p:cNvPr>
          <p:cNvSpPr>
            <a:spLocks noGrp="1"/>
          </p:cNvSpPr>
          <p:nvPr>
            <p:ph type="body" sz="quarter" idx="19"/>
          </p:nvPr>
        </p:nvSpPr>
        <p:spPr/>
        <p:txBody>
          <a:bodyPr/>
          <a:lstStyle/>
          <a:p>
            <a:endParaRPr lang="fr-FR"/>
          </a:p>
        </p:txBody>
      </p:sp>
    </p:spTree>
    <p:extLst>
      <p:ext uri="{BB962C8B-B14F-4D97-AF65-F5344CB8AC3E}">
        <p14:creationId xmlns:p14="http://schemas.microsoft.com/office/powerpoint/2010/main" val="3001723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0136DCE-5460-B34B-5CD9-79D4E9C56C71}"/>
              </a:ext>
            </a:extLst>
          </p:cNvPr>
          <p:cNvSpPr>
            <a:spLocks noGrp="1"/>
          </p:cNvSpPr>
          <p:nvPr>
            <p:ph type="body" sz="quarter" idx="10"/>
          </p:nvPr>
        </p:nvSpPr>
        <p:spPr/>
        <p:txBody>
          <a:bodyPr/>
          <a:lstStyle/>
          <a:p>
            <a:endParaRPr lang="fr-FR"/>
          </a:p>
        </p:txBody>
      </p:sp>
      <p:sp>
        <p:nvSpPr>
          <p:cNvPr id="3" name="Espace réservé du texte 2">
            <a:extLst>
              <a:ext uri="{FF2B5EF4-FFF2-40B4-BE49-F238E27FC236}">
                <a16:creationId xmlns:a16="http://schemas.microsoft.com/office/drawing/2014/main" id="{1F719E20-F751-52C5-E83C-D60996EBB0C6}"/>
              </a:ext>
            </a:extLst>
          </p:cNvPr>
          <p:cNvSpPr>
            <a:spLocks noGrp="1"/>
          </p:cNvSpPr>
          <p:nvPr>
            <p:ph type="body" sz="quarter" idx="13"/>
          </p:nvPr>
        </p:nvSpPr>
        <p:spPr/>
        <p:txBody>
          <a:bodyPr/>
          <a:lstStyle/>
          <a:p>
            <a:endParaRPr lang="fr-FR"/>
          </a:p>
        </p:txBody>
      </p:sp>
      <p:sp>
        <p:nvSpPr>
          <p:cNvPr id="4" name="Espace réservé du texte 3">
            <a:extLst>
              <a:ext uri="{FF2B5EF4-FFF2-40B4-BE49-F238E27FC236}">
                <a16:creationId xmlns:a16="http://schemas.microsoft.com/office/drawing/2014/main" id="{07667DF1-5830-D65E-C2B9-C8D77B625DC3}"/>
              </a:ext>
            </a:extLst>
          </p:cNvPr>
          <p:cNvSpPr>
            <a:spLocks noGrp="1"/>
          </p:cNvSpPr>
          <p:nvPr>
            <p:ph type="body" sz="quarter" idx="14"/>
          </p:nvPr>
        </p:nvSpPr>
        <p:spPr/>
        <p:txBody>
          <a:bodyPr/>
          <a:lstStyle/>
          <a:p>
            <a:endParaRPr lang="fr-FR"/>
          </a:p>
        </p:txBody>
      </p:sp>
    </p:spTree>
    <p:extLst>
      <p:ext uri="{BB962C8B-B14F-4D97-AF65-F5344CB8AC3E}">
        <p14:creationId xmlns:p14="http://schemas.microsoft.com/office/powerpoint/2010/main" val="937303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7C9F7-747B-D57A-C207-9509CEBB43E2}"/>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681BED1-4FAD-1C90-2D7E-B65DF395C0A2}"/>
              </a:ext>
            </a:extLst>
          </p:cNvPr>
          <p:cNvSpPr>
            <a:spLocks noGrp="1"/>
          </p:cNvSpPr>
          <p:nvPr>
            <p:ph type="body" sz="quarter" idx="10"/>
          </p:nvPr>
        </p:nvSpPr>
        <p:spPr>
          <a:xfrm>
            <a:off x="5875930" y="4138422"/>
            <a:ext cx="6536140" cy="1005078"/>
          </a:xfrm>
        </p:spPr>
        <p:txBody>
          <a:bodyPr/>
          <a:lstStyle/>
          <a:p>
            <a:pPr algn="ctr"/>
            <a:r>
              <a:rPr lang="fr-FR" err="1"/>
              <a:t>Thank</a:t>
            </a:r>
            <a:r>
              <a:rPr lang="fr-FR"/>
              <a:t> </a:t>
            </a:r>
            <a:r>
              <a:rPr lang="fr-FR" err="1"/>
              <a:t>you</a:t>
            </a:r>
            <a:r>
              <a:rPr lang="fr-FR"/>
              <a:t> message</a:t>
            </a:r>
          </a:p>
        </p:txBody>
      </p:sp>
    </p:spTree>
    <p:extLst>
      <p:ext uri="{BB962C8B-B14F-4D97-AF65-F5344CB8AC3E}">
        <p14:creationId xmlns:p14="http://schemas.microsoft.com/office/powerpoint/2010/main" val="2518500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557CC85-A749-740F-DB99-6BA73DC2CFA6}"/>
              </a:ext>
            </a:extLst>
          </p:cNvPr>
          <p:cNvSpPr>
            <a:spLocks noGrp="1"/>
          </p:cNvSpPr>
          <p:nvPr>
            <p:ph type="body" sz="quarter" idx="10"/>
          </p:nvPr>
        </p:nvSpPr>
        <p:spPr/>
        <p:txBody>
          <a:bodyPr/>
          <a:lstStyle/>
          <a:p>
            <a:endParaRPr lang="fr-FR"/>
          </a:p>
        </p:txBody>
      </p:sp>
    </p:spTree>
    <p:extLst>
      <p:ext uri="{BB962C8B-B14F-4D97-AF65-F5344CB8AC3E}">
        <p14:creationId xmlns:p14="http://schemas.microsoft.com/office/powerpoint/2010/main" val="2828857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165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2023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66A51A4-C932-5958-365B-F1B6C85E1C4F}"/>
              </a:ext>
            </a:extLst>
          </p:cNvPr>
          <p:cNvSpPr>
            <a:spLocks noGrp="1"/>
          </p:cNvSpPr>
          <p:nvPr>
            <p:ph type="body" sz="quarter" idx="10"/>
          </p:nvPr>
        </p:nvSpPr>
        <p:spPr/>
        <p:txBody>
          <a:bodyPr/>
          <a:lstStyle/>
          <a:p>
            <a:endParaRPr lang="fr-FR"/>
          </a:p>
        </p:txBody>
      </p:sp>
      <p:sp>
        <p:nvSpPr>
          <p:cNvPr id="3" name="Espace réservé du texte 2">
            <a:extLst>
              <a:ext uri="{FF2B5EF4-FFF2-40B4-BE49-F238E27FC236}">
                <a16:creationId xmlns:a16="http://schemas.microsoft.com/office/drawing/2014/main" id="{E2CEACFB-AA94-4EF3-303C-B9CD8C1DBCAF}"/>
              </a:ext>
            </a:extLst>
          </p:cNvPr>
          <p:cNvSpPr>
            <a:spLocks noGrp="1"/>
          </p:cNvSpPr>
          <p:nvPr>
            <p:ph type="body" sz="quarter" idx="11"/>
          </p:nvPr>
        </p:nvSpPr>
        <p:spPr/>
        <p:txBody>
          <a:bodyPr/>
          <a:lstStyle/>
          <a:p>
            <a:endParaRPr lang="fr-FR"/>
          </a:p>
        </p:txBody>
      </p:sp>
    </p:spTree>
    <p:extLst>
      <p:ext uri="{BB962C8B-B14F-4D97-AF65-F5344CB8AC3E}">
        <p14:creationId xmlns:p14="http://schemas.microsoft.com/office/powerpoint/2010/main" val="433063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95B4629-2A36-CFC2-B6A1-552F72F1F6D3}"/>
              </a:ext>
            </a:extLst>
          </p:cNvPr>
          <p:cNvSpPr>
            <a:spLocks noGrp="1"/>
          </p:cNvSpPr>
          <p:nvPr>
            <p:ph type="body" sz="quarter" idx="10"/>
          </p:nvPr>
        </p:nvSpPr>
        <p:spPr/>
        <p:txBody>
          <a:bodyPr/>
          <a:lstStyle/>
          <a:p>
            <a:endParaRPr lang="fr-FR"/>
          </a:p>
        </p:txBody>
      </p:sp>
      <p:sp>
        <p:nvSpPr>
          <p:cNvPr id="3" name="Espace réservé du texte 2">
            <a:extLst>
              <a:ext uri="{FF2B5EF4-FFF2-40B4-BE49-F238E27FC236}">
                <a16:creationId xmlns:a16="http://schemas.microsoft.com/office/drawing/2014/main" id="{84F2EB7C-25F9-84C3-95F7-01D4AE5DA152}"/>
              </a:ext>
            </a:extLst>
          </p:cNvPr>
          <p:cNvSpPr>
            <a:spLocks noGrp="1"/>
          </p:cNvSpPr>
          <p:nvPr>
            <p:ph type="body" sz="quarter" idx="11"/>
          </p:nvPr>
        </p:nvSpPr>
        <p:spPr/>
        <p:txBody>
          <a:bodyPr/>
          <a:lstStyle/>
          <a:p>
            <a:endParaRPr lang="fr-FR"/>
          </a:p>
        </p:txBody>
      </p:sp>
    </p:spTree>
    <p:extLst>
      <p:ext uri="{BB962C8B-B14F-4D97-AF65-F5344CB8AC3E}">
        <p14:creationId xmlns:p14="http://schemas.microsoft.com/office/powerpoint/2010/main" val="1643976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A810354-8BC8-515C-A902-03CAD1E4A51E}"/>
              </a:ext>
            </a:extLst>
          </p:cNvPr>
          <p:cNvSpPr>
            <a:spLocks noGrp="1"/>
          </p:cNvSpPr>
          <p:nvPr>
            <p:ph type="body" sz="quarter" idx="10"/>
          </p:nvPr>
        </p:nvSpPr>
        <p:spPr/>
        <p:txBody>
          <a:bodyPr/>
          <a:lstStyle/>
          <a:p>
            <a:endParaRPr lang="fr-FR"/>
          </a:p>
        </p:txBody>
      </p:sp>
      <p:sp>
        <p:nvSpPr>
          <p:cNvPr id="3" name="Espace réservé du texte 2">
            <a:extLst>
              <a:ext uri="{FF2B5EF4-FFF2-40B4-BE49-F238E27FC236}">
                <a16:creationId xmlns:a16="http://schemas.microsoft.com/office/drawing/2014/main" id="{95C82691-7FB8-6F61-D1DD-9BE26CD7BF39}"/>
              </a:ext>
            </a:extLst>
          </p:cNvPr>
          <p:cNvSpPr>
            <a:spLocks noGrp="1"/>
          </p:cNvSpPr>
          <p:nvPr>
            <p:ph type="body" sz="quarter" idx="11"/>
          </p:nvPr>
        </p:nvSpPr>
        <p:spPr/>
        <p:txBody>
          <a:bodyPr/>
          <a:lstStyle/>
          <a:p>
            <a:endParaRPr lang="fr-FR"/>
          </a:p>
        </p:txBody>
      </p:sp>
      <p:sp>
        <p:nvSpPr>
          <p:cNvPr id="4" name="Espace réservé du texte 3">
            <a:extLst>
              <a:ext uri="{FF2B5EF4-FFF2-40B4-BE49-F238E27FC236}">
                <a16:creationId xmlns:a16="http://schemas.microsoft.com/office/drawing/2014/main" id="{4A04EF52-CBD8-1A92-F185-2C3B1C218D10}"/>
              </a:ext>
            </a:extLst>
          </p:cNvPr>
          <p:cNvSpPr>
            <a:spLocks noGrp="1"/>
          </p:cNvSpPr>
          <p:nvPr>
            <p:ph type="body" sz="quarter" idx="12"/>
          </p:nvPr>
        </p:nvSpPr>
        <p:spPr/>
        <p:txBody>
          <a:bodyPr/>
          <a:lstStyle/>
          <a:p>
            <a:endParaRPr lang="fr-FR"/>
          </a:p>
        </p:txBody>
      </p:sp>
    </p:spTree>
    <p:extLst>
      <p:ext uri="{BB962C8B-B14F-4D97-AF65-F5344CB8AC3E}">
        <p14:creationId xmlns:p14="http://schemas.microsoft.com/office/powerpoint/2010/main" val="2043905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B48915F9-E8B5-97E2-D21A-531DD6C3F1AB}"/>
              </a:ext>
            </a:extLst>
          </p:cNvPr>
          <p:cNvSpPr>
            <a:spLocks noGrp="1"/>
          </p:cNvSpPr>
          <p:nvPr>
            <p:ph type="subTitle" idx="2"/>
          </p:nvPr>
        </p:nvSpPr>
        <p:spPr/>
        <p:txBody>
          <a:bodyPr/>
          <a:lstStyle/>
          <a:p>
            <a:endParaRPr lang="en-CH"/>
          </a:p>
        </p:txBody>
      </p:sp>
      <p:sp>
        <p:nvSpPr>
          <p:cNvPr id="5" name="Title 4">
            <a:extLst>
              <a:ext uri="{FF2B5EF4-FFF2-40B4-BE49-F238E27FC236}">
                <a16:creationId xmlns:a16="http://schemas.microsoft.com/office/drawing/2014/main" id="{D30422D6-E452-2FDB-CDE6-D71C5973523D}"/>
              </a:ext>
            </a:extLst>
          </p:cNvPr>
          <p:cNvSpPr>
            <a:spLocks noGrp="1"/>
          </p:cNvSpPr>
          <p:nvPr>
            <p:ph type="ctrTitle"/>
          </p:nvPr>
        </p:nvSpPr>
        <p:spPr/>
        <p:txBody>
          <a:bodyPr/>
          <a:lstStyle/>
          <a:p>
            <a:endParaRPr lang="en-CH"/>
          </a:p>
        </p:txBody>
      </p:sp>
      <p:sp>
        <p:nvSpPr>
          <p:cNvPr id="4" name="Espace réservé du texte 9">
            <a:extLst>
              <a:ext uri="{FF2B5EF4-FFF2-40B4-BE49-F238E27FC236}">
                <a16:creationId xmlns:a16="http://schemas.microsoft.com/office/drawing/2014/main" id="{13BB0F0C-E9C9-6B97-A64A-E7348E050161}"/>
              </a:ext>
            </a:extLst>
          </p:cNvPr>
          <p:cNvSpPr>
            <a:spLocks noGrp="1"/>
          </p:cNvSpPr>
          <p:nvPr>
            <p:ph type="body" idx="1" hasCustomPrompt="1"/>
          </p:nvPr>
        </p:nvSpPr>
        <p:spPr>
          <a:prstGeom prst="rect">
            <a:avLst/>
          </a:prstGeom>
        </p:spPr>
        <p:txBody>
          <a:bodyPr/>
          <a:lstStyle>
            <a:lvl1pPr marL="0" indent="0">
              <a:buNone/>
              <a:defRPr sz="1500" b="1" i="0">
                <a:solidFill>
                  <a:srgbClr val="00305D"/>
                </a:solidFill>
                <a:latin typeface="Arial Narrow" panose="020B0604020202020204" pitchFamily="34" charset="0"/>
                <a:cs typeface="Arial Narrow" panose="020B0604020202020204" pitchFamily="34" charset="0"/>
              </a:defRPr>
            </a:lvl1pPr>
          </a:lstStyle>
          <a:p>
            <a:pPr lvl="0"/>
            <a:endParaRPr lang="fr-FR"/>
          </a:p>
        </p:txBody>
      </p:sp>
    </p:spTree>
    <p:extLst>
      <p:ext uri="{BB962C8B-B14F-4D97-AF65-F5344CB8AC3E}">
        <p14:creationId xmlns:p14="http://schemas.microsoft.com/office/powerpoint/2010/main" val="511497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988DB8B-4E5D-B190-9279-C3F48A1F608A}"/>
              </a:ext>
            </a:extLst>
          </p:cNvPr>
          <p:cNvSpPr>
            <a:spLocks noGrp="1"/>
          </p:cNvSpPr>
          <p:nvPr>
            <p:ph type="body" sz="quarter" idx="10"/>
          </p:nvPr>
        </p:nvSpPr>
        <p:spPr/>
        <p:txBody>
          <a:bodyPr/>
          <a:lstStyle/>
          <a:p>
            <a:endParaRPr lang="fr-FR"/>
          </a:p>
        </p:txBody>
      </p:sp>
      <p:sp>
        <p:nvSpPr>
          <p:cNvPr id="3" name="Espace réservé du texte 2">
            <a:extLst>
              <a:ext uri="{FF2B5EF4-FFF2-40B4-BE49-F238E27FC236}">
                <a16:creationId xmlns:a16="http://schemas.microsoft.com/office/drawing/2014/main" id="{CCB57EDB-4DFA-7C7D-8BF2-039E7E7323A6}"/>
              </a:ext>
            </a:extLst>
          </p:cNvPr>
          <p:cNvSpPr>
            <a:spLocks noGrp="1"/>
          </p:cNvSpPr>
          <p:nvPr>
            <p:ph type="body" sz="quarter" idx="11"/>
          </p:nvPr>
        </p:nvSpPr>
        <p:spPr/>
        <p:txBody>
          <a:bodyPr/>
          <a:lstStyle/>
          <a:p>
            <a:endParaRPr lang="fr-FR"/>
          </a:p>
        </p:txBody>
      </p:sp>
      <p:sp>
        <p:nvSpPr>
          <p:cNvPr id="4" name="Espace réservé du texte 3">
            <a:extLst>
              <a:ext uri="{FF2B5EF4-FFF2-40B4-BE49-F238E27FC236}">
                <a16:creationId xmlns:a16="http://schemas.microsoft.com/office/drawing/2014/main" id="{F3E2A965-C6D1-9181-E3E4-91F0B6EF46FA}"/>
              </a:ext>
            </a:extLst>
          </p:cNvPr>
          <p:cNvSpPr>
            <a:spLocks noGrp="1"/>
          </p:cNvSpPr>
          <p:nvPr>
            <p:ph type="body" sz="quarter" idx="12"/>
          </p:nvPr>
        </p:nvSpPr>
        <p:spPr/>
        <p:txBody>
          <a:bodyPr/>
          <a:lstStyle/>
          <a:p>
            <a:endParaRPr lang="fr-FR"/>
          </a:p>
        </p:txBody>
      </p:sp>
      <p:sp>
        <p:nvSpPr>
          <p:cNvPr id="5" name="Espace réservé du texte 4">
            <a:extLst>
              <a:ext uri="{FF2B5EF4-FFF2-40B4-BE49-F238E27FC236}">
                <a16:creationId xmlns:a16="http://schemas.microsoft.com/office/drawing/2014/main" id="{E5A227F6-8457-7F48-7C34-C1788D88C300}"/>
              </a:ext>
            </a:extLst>
          </p:cNvPr>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32119114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fb9164d-fda5-458e-8fea-d6fc652a54e2">
      <Terms xmlns="http://schemas.microsoft.com/office/infopath/2007/PartnerControls"/>
    </lcf76f155ced4ddcb4097134ff3c332f>
    <TaxCatchAll xmlns="340f2541-9779-42e1-a2f4-053f49a111ff" xsi:nil="true"/>
    <_dlc_DocId xmlns="340f2541-9779-42e1-a2f4-053f49a111ff">TMXMRNDZPUUE-625559567-475823</_dlc_DocId>
    <_dlc_DocIdUrl xmlns="340f2541-9779-42e1-a2f4-053f49a111ff">
      <Url>https://esmo365.sharepoint.com/sites/SharingPortal/_layouts/15/DocIdRedir.aspx?ID=TMXMRNDZPUUE-625559567-475823</Url>
      <Description>TMXMRNDZPUUE-625559567-475823</Description>
    </_dlc_DocIdUrl>
    <_Flow_SignoffStatus xmlns="3fb9164d-fda5-458e-8fea-d6fc652a54e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AB2FB1A7066B41B8D1DA16420F7345" ma:contentTypeVersion="20" ma:contentTypeDescription="Create a new document." ma:contentTypeScope="" ma:versionID="55b610722f4278347daaf04c3cf5bb2b">
  <xsd:schema xmlns:xsd="http://www.w3.org/2001/XMLSchema" xmlns:xs="http://www.w3.org/2001/XMLSchema" xmlns:p="http://schemas.microsoft.com/office/2006/metadata/properties" xmlns:ns2="340f2541-9779-42e1-a2f4-053f49a111ff" xmlns:ns3="3fb9164d-fda5-458e-8fea-d6fc652a54e2" targetNamespace="http://schemas.microsoft.com/office/2006/metadata/properties" ma:root="true" ma:fieldsID="c44cf3107ebc196b2d95712ed4d2fd66" ns2:_="" ns3:_="">
    <xsd:import namespace="340f2541-9779-42e1-a2f4-053f49a111ff"/>
    <xsd:import namespace="3fb9164d-fda5-458e-8fea-d6fc652a54e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2:SharedWithUsers" minOccurs="0"/>
                <xsd:element ref="ns2:SharedWithDetails" minOccurs="0"/>
                <xsd:element ref="ns3:MediaServiceLocation" minOccurs="0"/>
                <xsd:element ref="ns3:MediaServiceOCR" minOccurs="0"/>
                <xsd:element ref="ns3:MediaLengthInSeconds" minOccurs="0"/>
                <xsd:element ref="ns3:lcf76f155ced4ddcb4097134ff3c332f" minOccurs="0"/>
                <xsd:element ref="ns2:TaxCatchAll" minOccurs="0"/>
                <xsd:element ref="ns3:MediaServiceObjectDetectorVersions" minOccurs="0"/>
                <xsd:element ref="ns3:_Flow_SignoffStatu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0f2541-9779-42e1-a2f4-053f49a111f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c714e25e-b9ed-4fdb-8431-44b35201f6c9}" ma:internalName="TaxCatchAll" ma:showField="CatchAllData" ma:web="340f2541-9779-42e1-a2f4-053f49a111f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fb9164d-fda5-458e-8fea-d6fc652a54e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d8878626-82f3-48be-ba60-4576c689d00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_Flow_SignoffStatus" ma:index="28" nillable="true" ma:displayName="Sign-off status" ma:internalName="Sign_x002d_off_x0020_status">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271381-BAA4-45D8-A25F-DBCF3A3A631D}">
  <ds:schemaRefs>
    <ds:schemaRef ds:uri="http://schemas.microsoft.com/sharepoint/events"/>
  </ds:schemaRefs>
</ds:datastoreItem>
</file>

<file path=customXml/itemProps2.xml><?xml version="1.0" encoding="utf-8"?>
<ds:datastoreItem xmlns:ds="http://schemas.openxmlformats.org/officeDocument/2006/customXml" ds:itemID="{D9BE5E90-4BC5-4BA9-8FB8-B1C3CB0B4206}">
  <ds:schemaRefs>
    <ds:schemaRef ds:uri="bbaa1f26-0ad6-44ce-939c-e2495ef1dad8"/>
    <ds:schemaRef ds:uri="e594d087-ff2a-4f38-b271-116aaaee5c3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3fb9164d-fda5-458e-8fea-d6fc652a54e2"/>
    <ds:schemaRef ds:uri="340f2541-9779-42e1-a2f4-053f49a111ff"/>
  </ds:schemaRefs>
</ds:datastoreItem>
</file>

<file path=customXml/itemProps3.xml><?xml version="1.0" encoding="utf-8"?>
<ds:datastoreItem xmlns:ds="http://schemas.openxmlformats.org/officeDocument/2006/customXml" ds:itemID="{767D82B7-8CB6-4282-864D-F754872CC4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0f2541-9779-42e1-a2f4-053f49a111ff"/>
    <ds:schemaRef ds:uri="3fb9164d-fda5-458e-8fea-d6fc652a54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CE8684B-81D9-446A-AE46-0BA0231B02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Words>
  <Application>Microsoft Office PowerPoint</Application>
  <PresentationFormat>Custom</PresentationFormat>
  <Paragraphs>1</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 Narrow</vt:lpstr>
      <vt:lpstr>Arial Narrow Bold</vt:lpstr>
      <vt:lpstr>Arial Narrow Regular</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Mariya POZZI - ESMO</cp:lastModifiedBy>
  <cp:revision>1</cp:revision>
  <dcterms:created xsi:type="dcterms:W3CDTF">2024-11-14T13:41:09Z</dcterms:created>
  <dcterms:modified xsi:type="dcterms:W3CDTF">2026-07-07T11:48:58Z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0x010100CFAB2FB1A7066B41B8D1DA16420F7345</vt:lpwstr>
  </property>
  <property fmtid="{D5CDD505-2E9C-101B-9397-08002B2CF9AE}" pid="3" name="MediaServiceImageTags">
    <vt:lpwstr/>
  </property>
  <property fmtid="{D5CDD505-2E9C-101B-9397-08002B2CF9AE}" pid="4" name="_dlc_DocIdItemGuid">
    <vt:lpwstr>250910b3-4616-4e43-b63a-cf706d2759ea</vt:lpwstr>
  </property>
</Properties>
</file>